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4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6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7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sldIdLst>
    <p:sldId id="256" r:id="rId2"/>
    <p:sldId id="257" r:id="rId3"/>
    <p:sldId id="259" r:id="rId4"/>
    <p:sldId id="270" r:id="rId5"/>
    <p:sldId id="260" r:id="rId6"/>
    <p:sldId id="261" r:id="rId7"/>
    <p:sldId id="262" r:id="rId8"/>
    <p:sldId id="263" r:id="rId9"/>
    <p:sldId id="269" r:id="rId10"/>
    <p:sldId id="264" r:id="rId11"/>
    <p:sldId id="265" r:id="rId12"/>
    <p:sldId id="266" r:id="rId13"/>
    <p:sldId id="268" r:id="rId14"/>
    <p:sldId id="267" r:id="rId15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51" d="100"/>
          <a:sy n="51" d="100"/>
        </p:scale>
        <p:origin x="3561" y="20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2017 vs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satMod val="110000"/>
                    <a:lumMod val="104000"/>
                  </a:schemeClr>
                </a:gs>
                <a:gs pos="69000">
                  <a:schemeClr val="accent1">
                    <a:shade val="88000"/>
                    <a:satMod val="130000"/>
                    <a:lumMod val="92000"/>
                  </a:schemeClr>
                </a:gs>
                <a:gs pos="100000">
                  <a:schemeClr val="accent1">
                    <a:shade val="78000"/>
                    <a:satMod val="130000"/>
                    <a:lumMod val="92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2-3C33-403D-8676-6656AF9C535B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1-3C33-403D-8676-6656AF9C535B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3-3C33-403D-8676-6656AF9C535B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0.25</c:v>
                </c:pt>
                <c:pt idx="1">
                  <c:v>0.75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C33-403D-8676-6656AF9C535B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 formatCode="0%">
                  <c:v>0.25</c:v>
                </c:pt>
                <c:pt idx="1">
                  <c:v>0.67859999999999998</c:v>
                </c:pt>
                <c:pt idx="2">
                  <c:v>7.1400000000000005E-2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4C2-49CB-8874-42A700CA280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9550847"/>
        <c:axId val="599551679"/>
      </c:barChart>
      <c:catAx>
        <c:axId val="599550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1679"/>
        <c:crosses val="autoZero"/>
        <c:auto val="1"/>
        <c:lblAlgn val="ctr"/>
        <c:lblOffset val="100"/>
        <c:noMultiLvlLbl val="0"/>
      </c:catAx>
      <c:valAx>
        <c:axId val="59955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0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2017 vs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satMod val="110000"/>
                    <a:lumMod val="104000"/>
                  </a:schemeClr>
                </a:gs>
                <a:gs pos="69000">
                  <a:schemeClr val="accent1">
                    <a:shade val="88000"/>
                    <a:satMod val="130000"/>
                    <a:lumMod val="92000"/>
                  </a:schemeClr>
                </a:gs>
                <a:gs pos="100000">
                  <a:schemeClr val="accent1">
                    <a:shade val="78000"/>
                    <a:satMod val="130000"/>
                    <a:lumMod val="92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1-D03B-4896-A1B6-3F7C020CA11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3-D03B-4896-A1B6-3F7C020CA116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5-D03B-4896-A1B6-3F7C020CA11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0.79</c:v>
                </c:pt>
                <c:pt idx="1">
                  <c:v>0.21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D03B-4896-A1B6-3F7C020CA116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 formatCode="0%">
                  <c:v>0.64290000000000003</c:v>
                </c:pt>
                <c:pt idx="1">
                  <c:v>0.28570000000000001</c:v>
                </c:pt>
                <c:pt idx="2">
                  <c:v>7.1400000000000005E-2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D03B-4896-A1B6-3F7C020CA116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9550847"/>
        <c:axId val="599551679"/>
      </c:barChart>
      <c:catAx>
        <c:axId val="599550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1679"/>
        <c:crosses val="autoZero"/>
        <c:auto val="1"/>
        <c:lblAlgn val="ctr"/>
        <c:lblOffset val="100"/>
        <c:noMultiLvlLbl val="0"/>
      </c:catAx>
      <c:valAx>
        <c:axId val="59955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0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2017 vs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satMod val="110000"/>
                    <a:lumMod val="104000"/>
                  </a:schemeClr>
                </a:gs>
                <a:gs pos="69000">
                  <a:schemeClr val="accent1">
                    <a:shade val="88000"/>
                    <a:satMod val="130000"/>
                    <a:lumMod val="92000"/>
                  </a:schemeClr>
                </a:gs>
                <a:gs pos="100000">
                  <a:schemeClr val="accent1">
                    <a:shade val="78000"/>
                    <a:satMod val="130000"/>
                    <a:lumMod val="92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1-1657-4245-861B-D5AE70D72A20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3-1657-4245-861B-D5AE70D72A20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5-1657-4245-861B-D5AE70D72A20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0.75</c:v>
                </c:pt>
                <c:pt idx="1">
                  <c:v>0.25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657-4245-861B-D5AE70D72A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 formatCode="0%">
                  <c:v>0.85709999999999997</c:v>
                </c:pt>
                <c:pt idx="1">
                  <c:v>0.1429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1657-4245-861B-D5AE70D72A2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9550847"/>
        <c:axId val="599551679"/>
      </c:barChart>
      <c:catAx>
        <c:axId val="599550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1679"/>
        <c:crosses val="autoZero"/>
        <c:auto val="1"/>
        <c:lblAlgn val="ctr"/>
        <c:lblOffset val="100"/>
        <c:noMultiLvlLbl val="0"/>
      </c:catAx>
      <c:valAx>
        <c:axId val="59955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0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2017 vs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satMod val="110000"/>
                    <a:lumMod val="104000"/>
                  </a:schemeClr>
                </a:gs>
                <a:gs pos="69000">
                  <a:schemeClr val="accent1">
                    <a:shade val="88000"/>
                    <a:satMod val="130000"/>
                    <a:lumMod val="92000"/>
                  </a:schemeClr>
                </a:gs>
                <a:gs pos="100000">
                  <a:schemeClr val="accent1">
                    <a:shade val="78000"/>
                    <a:satMod val="130000"/>
                    <a:lumMod val="92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1-0C67-4EF9-BD10-E17A8C9F29E3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3-0C67-4EF9-BD10-E17A8C9F29E3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5-0C67-4EF9-BD10-E17A8C9F29E3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0.96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0C67-4EF9-BD10-E17A8C9F29E3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 formatCode="0%">
                  <c:v>0.96430000000000005</c:v>
                </c:pt>
                <c:pt idx="1">
                  <c:v>0.04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0C67-4EF9-BD10-E17A8C9F29E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9550847"/>
        <c:axId val="599551679"/>
      </c:barChart>
      <c:catAx>
        <c:axId val="599550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1679"/>
        <c:crosses val="autoZero"/>
        <c:auto val="1"/>
        <c:lblAlgn val="ctr"/>
        <c:lblOffset val="100"/>
        <c:noMultiLvlLbl val="0"/>
      </c:catAx>
      <c:valAx>
        <c:axId val="59955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0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2017 vs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satMod val="110000"/>
                    <a:lumMod val="104000"/>
                  </a:schemeClr>
                </a:gs>
                <a:gs pos="69000">
                  <a:schemeClr val="accent1">
                    <a:shade val="88000"/>
                    <a:satMod val="130000"/>
                    <a:lumMod val="92000"/>
                  </a:schemeClr>
                </a:gs>
                <a:gs pos="100000">
                  <a:schemeClr val="accent1">
                    <a:shade val="78000"/>
                    <a:satMod val="130000"/>
                    <a:lumMod val="92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1-E17F-4ACB-AB5F-B51D9293151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3-E17F-4ACB-AB5F-B51D92931515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5-E17F-4ACB-AB5F-B51D9293151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0.54</c:v>
                </c:pt>
                <c:pt idx="1">
                  <c:v>0.46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E17F-4ACB-AB5F-B51D9293151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 formatCode="0%">
                  <c:v>0.5</c:v>
                </c:pt>
                <c:pt idx="1">
                  <c:v>0.46429999999999999</c:v>
                </c:pt>
                <c:pt idx="2">
                  <c:v>3.5700000000000003E-2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E17F-4ACB-AB5F-B51D92931515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9550847"/>
        <c:axId val="599551679"/>
      </c:barChart>
      <c:catAx>
        <c:axId val="599550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1679"/>
        <c:crosses val="autoZero"/>
        <c:auto val="1"/>
        <c:lblAlgn val="ctr"/>
        <c:lblOffset val="100"/>
        <c:noMultiLvlLbl val="0"/>
      </c:catAx>
      <c:valAx>
        <c:axId val="59955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0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>
                <a:solidFill>
                  <a:schemeClr val="tx2"/>
                </a:solidFill>
              </a:rPr>
              <a:t>2017 vs 2019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2017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tint val="98000"/>
                    <a:satMod val="110000"/>
                    <a:lumMod val="104000"/>
                  </a:schemeClr>
                </a:gs>
                <a:gs pos="69000">
                  <a:schemeClr val="accent1">
                    <a:shade val="88000"/>
                    <a:satMod val="130000"/>
                    <a:lumMod val="92000"/>
                  </a:schemeClr>
                </a:gs>
                <a:gs pos="100000">
                  <a:schemeClr val="accent1">
                    <a:shade val="78000"/>
                    <a:satMod val="130000"/>
                    <a:lumMod val="92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1-7E3B-4C20-867F-ADD9D977D67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3-7E3B-4C20-867F-ADD9D977D678}"/>
              </c:ext>
            </c:extLst>
          </c:dPt>
          <c:dPt>
            <c:idx val="2"/>
            <c:invertIfNegative val="0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5-7E3B-4C20-867F-ADD9D977D678}"/>
              </c:ext>
            </c:extLst>
          </c:dPt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0.43</c:v>
                </c:pt>
                <c:pt idx="1">
                  <c:v>0.56999999999999995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7E3B-4C20-867F-ADD9D977D678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2019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>
              <a:outerShdw blurRad="50800" dist="50800" dir="5400000" sx="96000" sy="96000" rotWithShape="0">
                <a:srgbClr val="000000">
                  <a:alpha val="48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1080000"/>
              </a:lightRig>
            </a:scene3d>
            <a:sp3d>
              <a:bevelT w="38100" h="12700" prst="softRound"/>
            </a:sp3d>
          </c:spPr>
          <c:invertIfNegative val="0"/>
          <c:dLbls>
            <c:numFmt formatCode="0.0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Sheet1!$C$2:$C$4</c:f>
              <c:numCache>
                <c:formatCode>0.00%</c:formatCode>
                <c:ptCount val="3"/>
                <c:pt idx="0" formatCode="0%">
                  <c:v>0.67859999999999998</c:v>
                </c:pt>
                <c:pt idx="1">
                  <c:v>0.32140000000000002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E3B-4C20-867F-ADD9D977D67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599550847"/>
        <c:axId val="599551679"/>
      </c:barChart>
      <c:catAx>
        <c:axId val="599550847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1679"/>
        <c:crosses val="autoZero"/>
        <c:auto val="1"/>
        <c:lblAlgn val="ctr"/>
        <c:lblOffset val="100"/>
        <c:noMultiLvlLbl val="0"/>
      </c:catAx>
      <c:valAx>
        <c:axId val="599551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955084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>
        <c:manualLayout>
          <c:xMode val="edge"/>
          <c:yMode val="edge"/>
          <c:x val="7.0074922132521908E-2"/>
          <c:y val="3.084143447154416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0.21053718395616616"/>
          <c:y val="4.3178008260161826E-2"/>
          <c:w val="0.58669037004973312"/>
          <c:h val="0.932148844162602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2019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1-B9EB-4430-AB28-83D5452CE631}"/>
              </c:ext>
            </c:extLst>
          </c:dPt>
          <c:dPt>
            <c:idx val="1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3-B9EB-4430-AB28-83D5452CE631}"/>
              </c:ext>
            </c:extLst>
          </c:dPt>
          <c:dPt>
            <c:idx val="2"/>
            <c:bubble3D val="0"/>
            <c:spPr>
              <a:solidFill>
                <a:schemeClr val="bg2">
                  <a:lumMod val="90000"/>
                </a:schemeClr>
              </a:solidFill>
              <a:ln>
                <a:noFill/>
              </a:ln>
              <a:effectLst>
                <a:outerShdw blurRad="50800" dist="50800" dir="5400000" sx="96000" sy="96000" rotWithShape="0">
                  <a:srgbClr val="000000">
                    <a:alpha val="48000"/>
                  </a:srgbClr>
                </a:outerShdw>
              </a:effectLst>
              <a:scene3d>
                <a:camera prst="orthographicFront">
                  <a:rot lat="0" lon="0" rev="0"/>
                </a:camera>
                <a:lightRig rig="balanced" dir="t">
                  <a:rot lat="0" lon="0" rev="1080000"/>
                </a:lightRig>
              </a:scene3d>
              <a:sp3d>
                <a:bevelT w="38100" h="12700" prst="softRound"/>
              </a:sp3d>
            </c:spPr>
            <c:extLst>
              <c:ext xmlns:c16="http://schemas.microsoft.com/office/drawing/2014/chart" uri="{C3380CC4-5D6E-409C-BE32-E72D297353CC}">
                <c16:uniqueId val="{00000005-B9EB-4430-AB28-83D5452CE631}"/>
              </c:ext>
            </c:extLst>
          </c:dPt>
          <c:dLbls>
            <c:numFmt formatCode="0.00%" sourceLinked="0"/>
            <c:spPr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dk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0"/>
            <c:showCatName val="1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wedgeRectCallou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Sheet1!$A$2:$A$4</c:f>
              <c:strCache>
                <c:ptCount val="3"/>
                <c:pt idx="0">
                  <c:v>Yes</c:v>
                </c:pt>
                <c:pt idx="1">
                  <c:v>No</c:v>
                </c:pt>
                <c:pt idx="2">
                  <c:v>NA</c:v>
                </c:pt>
              </c:strCache>
            </c:strRef>
          </c:cat>
          <c:val>
            <c:numRef>
              <c:f>Sheet1!$B$2:$B$4</c:f>
              <c:numCache>
                <c:formatCode>0.00%</c:formatCode>
                <c:ptCount val="3"/>
                <c:pt idx="0" formatCode="0%">
                  <c:v>0.89290000000000003</c:v>
                </c:pt>
                <c:pt idx="1">
                  <c:v>7.1400000000000005E-2</c:v>
                </c:pt>
                <c:pt idx="2">
                  <c:v>3.5700000000000003E-2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B9EB-4430-AB28-83D5452CE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4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59E3C5-5821-4115-8853-76289239F72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B82824F-735C-4889-9C79-D381F953E669}">
      <dgm:prSet/>
      <dgm:spPr/>
      <dgm:t>
        <a:bodyPr/>
        <a:lstStyle/>
        <a:p>
          <a:r>
            <a:rPr lang="en-US" dirty="0"/>
            <a:t>Conducted August-September 2019</a:t>
          </a:r>
        </a:p>
      </dgm:t>
    </dgm:pt>
    <dgm:pt modelId="{3BEAF52A-FBC6-42FB-A0A5-05E910DE44FD}" type="parTrans" cxnId="{1803E783-11E1-475F-A875-F8E20E4B459C}">
      <dgm:prSet/>
      <dgm:spPr/>
      <dgm:t>
        <a:bodyPr/>
        <a:lstStyle/>
        <a:p>
          <a:endParaRPr lang="en-US"/>
        </a:p>
      </dgm:t>
    </dgm:pt>
    <dgm:pt modelId="{EC19FD87-F1FC-4CC9-A0C8-EC480E10BF21}" type="sibTrans" cxnId="{1803E783-11E1-475F-A875-F8E20E4B459C}">
      <dgm:prSet/>
      <dgm:spPr/>
      <dgm:t>
        <a:bodyPr/>
        <a:lstStyle/>
        <a:p>
          <a:endParaRPr lang="en-US"/>
        </a:p>
      </dgm:t>
    </dgm:pt>
    <dgm:pt modelId="{C62B332F-5DDF-43D4-BE73-B7D6164EBA0A}">
      <dgm:prSet/>
      <dgm:spPr/>
      <dgm:t>
        <a:bodyPr/>
        <a:lstStyle/>
        <a:p>
          <a:r>
            <a:rPr lang="en-US" dirty="0"/>
            <a:t>Conducted using Survey Monkey</a:t>
          </a:r>
        </a:p>
      </dgm:t>
    </dgm:pt>
    <dgm:pt modelId="{74C9BB86-3BC5-4903-AB7A-4DCC1BE93204}" type="parTrans" cxnId="{5B90C95A-6022-46D4-80A7-9A971791FE53}">
      <dgm:prSet/>
      <dgm:spPr/>
      <dgm:t>
        <a:bodyPr/>
        <a:lstStyle/>
        <a:p>
          <a:endParaRPr lang="en-US"/>
        </a:p>
      </dgm:t>
    </dgm:pt>
    <dgm:pt modelId="{6962FB30-899C-4FDE-9D7E-2A0A2F9A9886}" type="sibTrans" cxnId="{5B90C95A-6022-46D4-80A7-9A971791FE53}">
      <dgm:prSet/>
      <dgm:spPr/>
      <dgm:t>
        <a:bodyPr/>
        <a:lstStyle/>
        <a:p>
          <a:endParaRPr lang="en-US"/>
        </a:p>
      </dgm:t>
    </dgm:pt>
    <dgm:pt modelId="{E24A7968-8409-4F59-9840-B2DA0D471056}">
      <dgm:prSet/>
      <dgm:spPr/>
      <dgm:t>
        <a:bodyPr/>
        <a:lstStyle/>
        <a:p>
          <a:r>
            <a:rPr lang="en-US" dirty="0"/>
            <a:t>100% Participation from 28 Institutions </a:t>
          </a:r>
        </a:p>
      </dgm:t>
    </dgm:pt>
    <dgm:pt modelId="{E086A3A4-D018-44F7-9A52-D749FF7C770B}" type="parTrans" cxnId="{4ECD1BE4-A805-4FD9-9DE1-0EB71C71DED1}">
      <dgm:prSet/>
      <dgm:spPr/>
      <dgm:t>
        <a:bodyPr/>
        <a:lstStyle/>
        <a:p>
          <a:endParaRPr lang="en-US"/>
        </a:p>
      </dgm:t>
    </dgm:pt>
    <dgm:pt modelId="{BE8A48F7-002D-45A7-B42E-6B3C2B1097D1}" type="sibTrans" cxnId="{4ECD1BE4-A805-4FD9-9DE1-0EB71C71DED1}">
      <dgm:prSet/>
      <dgm:spPr/>
      <dgm:t>
        <a:bodyPr/>
        <a:lstStyle/>
        <a:p>
          <a:endParaRPr lang="en-US"/>
        </a:p>
      </dgm:t>
    </dgm:pt>
    <dgm:pt modelId="{C7D99785-9D55-4AF5-BCC3-8768C39C730E}" type="pres">
      <dgm:prSet presAssocID="{D459E3C5-5821-4115-8853-76289239F72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B216C9E8-17B0-4F15-BFFA-F9DE4C01B5D3}" type="pres">
      <dgm:prSet presAssocID="{8B82824F-735C-4889-9C79-D381F953E669}" presName="hierRoot1" presStyleCnt="0"/>
      <dgm:spPr/>
    </dgm:pt>
    <dgm:pt modelId="{996B1DCD-178D-46EF-B208-3AA93A95B01C}" type="pres">
      <dgm:prSet presAssocID="{8B82824F-735C-4889-9C79-D381F953E669}" presName="composite" presStyleCnt="0"/>
      <dgm:spPr/>
    </dgm:pt>
    <dgm:pt modelId="{9986FD3D-4520-4976-9D9A-38F8A1E69613}" type="pres">
      <dgm:prSet presAssocID="{8B82824F-735C-4889-9C79-D381F953E669}" presName="background" presStyleLbl="node0" presStyleIdx="0" presStyleCnt="3"/>
      <dgm:spPr/>
    </dgm:pt>
    <dgm:pt modelId="{6E6D1689-4E99-41C8-A2E8-2C3479D98952}" type="pres">
      <dgm:prSet presAssocID="{8B82824F-735C-4889-9C79-D381F953E669}" presName="text" presStyleLbl="fgAcc0" presStyleIdx="0" presStyleCnt="3">
        <dgm:presLayoutVars>
          <dgm:chPref val="3"/>
        </dgm:presLayoutVars>
      </dgm:prSet>
      <dgm:spPr/>
    </dgm:pt>
    <dgm:pt modelId="{6811AF8F-4013-4492-83EE-8AAF61C770E3}" type="pres">
      <dgm:prSet presAssocID="{8B82824F-735C-4889-9C79-D381F953E669}" presName="hierChild2" presStyleCnt="0"/>
      <dgm:spPr/>
    </dgm:pt>
    <dgm:pt modelId="{893C1C1B-55DA-4394-8751-59E97A4B8E12}" type="pres">
      <dgm:prSet presAssocID="{C62B332F-5DDF-43D4-BE73-B7D6164EBA0A}" presName="hierRoot1" presStyleCnt="0"/>
      <dgm:spPr/>
    </dgm:pt>
    <dgm:pt modelId="{DD6BCC96-0C32-4266-B7C2-674BB981F18D}" type="pres">
      <dgm:prSet presAssocID="{C62B332F-5DDF-43D4-BE73-B7D6164EBA0A}" presName="composite" presStyleCnt="0"/>
      <dgm:spPr/>
    </dgm:pt>
    <dgm:pt modelId="{DBB01A62-E375-42CE-B66F-2C77DB66112D}" type="pres">
      <dgm:prSet presAssocID="{C62B332F-5DDF-43D4-BE73-B7D6164EBA0A}" presName="background" presStyleLbl="node0" presStyleIdx="1" presStyleCnt="3"/>
      <dgm:spPr/>
    </dgm:pt>
    <dgm:pt modelId="{0247702B-250C-4113-9AF0-DF9EDDEFE796}" type="pres">
      <dgm:prSet presAssocID="{C62B332F-5DDF-43D4-BE73-B7D6164EBA0A}" presName="text" presStyleLbl="fgAcc0" presStyleIdx="1" presStyleCnt="3">
        <dgm:presLayoutVars>
          <dgm:chPref val="3"/>
        </dgm:presLayoutVars>
      </dgm:prSet>
      <dgm:spPr/>
    </dgm:pt>
    <dgm:pt modelId="{2056B7AB-9EC8-406C-8A1D-38FF2D382CFC}" type="pres">
      <dgm:prSet presAssocID="{C62B332F-5DDF-43D4-BE73-B7D6164EBA0A}" presName="hierChild2" presStyleCnt="0"/>
      <dgm:spPr/>
    </dgm:pt>
    <dgm:pt modelId="{B7E6D61A-FA7C-46E4-8AFF-127DFFA34903}" type="pres">
      <dgm:prSet presAssocID="{E24A7968-8409-4F59-9840-B2DA0D471056}" presName="hierRoot1" presStyleCnt="0"/>
      <dgm:spPr/>
    </dgm:pt>
    <dgm:pt modelId="{7EE20C10-4DE9-4AAB-B84A-BDDA2C9D3E14}" type="pres">
      <dgm:prSet presAssocID="{E24A7968-8409-4F59-9840-B2DA0D471056}" presName="composite" presStyleCnt="0"/>
      <dgm:spPr/>
    </dgm:pt>
    <dgm:pt modelId="{9CA2BD28-7CDA-477C-9437-020ADD320D12}" type="pres">
      <dgm:prSet presAssocID="{E24A7968-8409-4F59-9840-B2DA0D471056}" presName="background" presStyleLbl="node0" presStyleIdx="2" presStyleCnt="3"/>
      <dgm:spPr/>
    </dgm:pt>
    <dgm:pt modelId="{27BEE682-D990-4CD4-9E81-81AC976D612B}" type="pres">
      <dgm:prSet presAssocID="{E24A7968-8409-4F59-9840-B2DA0D471056}" presName="text" presStyleLbl="fgAcc0" presStyleIdx="2" presStyleCnt="3">
        <dgm:presLayoutVars>
          <dgm:chPref val="3"/>
        </dgm:presLayoutVars>
      </dgm:prSet>
      <dgm:spPr/>
    </dgm:pt>
    <dgm:pt modelId="{49BAE3F5-B3F3-444C-8F5D-170560407E67}" type="pres">
      <dgm:prSet presAssocID="{E24A7968-8409-4F59-9840-B2DA0D471056}" presName="hierChild2" presStyleCnt="0"/>
      <dgm:spPr/>
    </dgm:pt>
  </dgm:ptLst>
  <dgm:cxnLst>
    <dgm:cxn modelId="{0EC5F204-1BE3-4A5C-840A-99F63D7237A8}" type="presOf" srcId="{E24A7968-8409-4F59-9840-B2DA0D471056}" destId="{27BEE682-D990-4CD4-9E81-81AC976D612B}" srcOrd="0" destOrd="0" presId="urn:microsoft.com/office/officeart/2005/8/layout/hierarchy1"/>
    <dgm:cxn modelId="{68D9AE3C-490D-4A22-8898-299F6BC88DDA}" type="presOf" srcId="{D459E3C5-5821-4115-8853-76289239F727}" destId="{C7D99785-9D55-4AF5-BCC3-8768C39C730E}" srcOrd="0" destOrd="0" presId="urn:microsoft.com/office/officeart/2005/8/layout/hierarchy1"/>
    <dgm:cxn modelId="{8F285B47-DDEE-46E1-B989-B9B7B0CACFE6}" type="presOf" srcId="{C62B332F-5DDF-43D4-BE73-B7D6164EBA0A}" destId="{0247702B-250C-4113-9AF0-DF9EDDEFE796}" srcOrd="0" destOrd="0" presId="urn:microsoft.com/office/officeart/2005/8/layout/hierarchy1"/>
    <dgm:cxn modelId="{5B90C95A-6022-46D4-80A7-9A971791FE53}" srcId="{D459E3C5-5821-4115-8853-76289239F727}" destId="{C62B332F-5DDF-43D4-BE73-B7D6164EBA0A}" srcOrd="1" destOrd="0" parTransId="{74C9BB86-3BC5-4903-AB7A-4DCC1BE93204}" sibTransId="{6962FB30-899C-4FDE-9D7E-2A0A2F9A9886}"/>
    <dgm:cxn modelId="{1803E783-11E1-475F-A875-F8E20E4B459C}" srcId="{D459E3C5-5821-4115-8853-76289239F727}" destId="{8B82824F-735C-4889-9C79-D381F953E669}" srcOrd="0" destOrd="0" parTransId="{3BEAF52A-FBC6-42FB-A0A5-05E910DE44FD}" sibTransId="{EC19FD87-F1FC-4CC9-A0C8-EC480E10BF21}"/>
    <dgm:cxn modelId="{804881DF-4C74-49BD-94AA-6C0F0928E381}" type="presOf" srcId="{8B82824F-735C-4889-9C79-D381F953E669}" destId="{6E6D1689-4E99-41C8-A2E8-2C3479D98952}" srcOrd="0" destOrd="0" presId="urn:microsoft.com/office/officeart/2005/8/layout/hierarchy1"/>
    <dgm:cxn modelId="{4ECD1BE4-A805-4FD9-9DE1-0EB71C71DED1}" srcId="{D459E3C5-5821-4115-8853-76289239F727}" destId="{E24A7968-8409-4F59-9840-B2DA0D471056}" srcOrd="2" destOrd="0" parTransId="{E086A3A4-D018-44F7-9A52-D749FF7C770B}" sibTransId="{BE8A48F7-002D-45A7-B42E-6B3C2B1097D1}"/>
    <dgm:cxn modelId="{3BCBFF27-29F8-4369-8B82-34A0FEC07CF7}" type="presParOf" srcId="{C7D99785-9D55-4AF5-BCC3-8768C39C730E}" destId="{B216C9E8-17B0-4F15-BFFA-F9DE4C01B5D3}" srcOrd="0" destOrd="0" presId="urn:microsoft.com/office/officeart/2005/8/layout/hierarchy1"/>
    <dgm:cxn modelId="{7B55143C-4FBC-4246-A787-1A12DF65D03A}" type="presParOf" srcId="{B216C9E8-17B0-4F15-BFFA-F9DE4C01B5D3}" destId="{996B1DCD-178D-46EF-B208-3AA93A95B01C}" srcOrd="0" destOrd="0" presId="urn:microsoft.com/office/officeart/2005/8/layout/hierarchy1"/>
    <dgm:cxn modelId="{77F4CC55-A158-4B77-91BB-68038A5A7BF3}" type="presParOf" srcId="{996B1DCD-178D-46EF-B208-3AA93A95B01C}" destId="{9986FD3D-4520-4976-9D9A-38F8A1E69613}" srcOrd="0" destOrd="0" presId="urn:microsoft.com/office/officeart/2005/8/layout/hierarchy1"/>
    <dgm:cxn modelId="{732FC05C-8291-410F-A7F2-D71ACB28DA1C}" type="presParOf" srcId="{996B1DCD-178D-46EF-B208-3AA93A95B01C}" destId="{6E6D1689-4E99-41C8-A2E8-2C3479D98952}" srcOrd="1" destOrd="0" presId="urn:microsoft.com/office/officeart/2005/8/layout/hierarchy1"/>
    <dgm:cxn modelId="{7BF20C20-BD72-4539-9C28-6F5B269B3385}" type="presParOf" srcId="{B216C9E8-17B0-4F15-BFFA-F9DE4C01B5D3}" destId="{6811AF8F-4013-4492-83EE-8AAF61C770E3}" srcOrd="1" destOrd="0" presId="urn:microsoft.com/office/officeart/2005/8/layout/hierarchy1"/>
    <dgm:cxn modelId="{CCDAEE66-DB31-46B7-9BBE-12CC6F52ED55}" type="presParOf" srcId="{C7D99785-9D55-4AF5-BCC3-8768C39C730E}" destId="{893C1C1B-55DA-4394-8751-59E97A4B8E12}" srcOrd="1" destOrd="0" presId="urn:microsoft.com/office/officeart/2005/8/layout/hierarchy1"/>
    <dgm:cxn modelId="{C07AF866-8F1E-4194-86B6-6631FA8CC5A5}" type="presParOf" srcId="{893C1C1B-55DA-4394-8751-59E97A4B8E12}" destId="{DD6BCC96-0C32-4266-B7C2-674BB981F18D}" srcOrd="0" destOrd="0" presId="urn:microsoft.com/office/officeart/2005/8/layout/hierarchy1"/>
    <dgm:cxn modelId="{AE62B102-5855-482B-BF1F-3C4CD604A735}" type="presParOf" srcId="{DD6BCC96-0C32-4266-B7C2-674BB981F18D}" destId="{DBB01A62-E375-42CE-B66F-2C77DB66112D}" srcOrd="0" destOrd="0" presId="urn:microsoft.com/office/officeart/2005/8/layout/hierarchy1"/>
    <dgm:cxn modelId="{4237634E-AB51-4288-98FC-83C0E3309FCC}" type="presParOf" srcId="{DD6BCC96-0C32-4266-B7C2-674BB981F18D}" destId="{0247702B-250C-4113-9AF0-DF9EDDEFE796}" srcOrd="1" destOrd="0" presId="urn:microsoft.com/office/officeart/2005/8/layout/hierarchy1"/>
    <dgm:cxn modelId="{C3A9AED0-EE18-48BA-A0DE-1A94DBEBBC35}" type="presParOf" srcId="{893C1C1B-55DA-4394-8751-59E97A4B8E12}" destId="{2056B7AB-9EC8-406C-8A1D-38FF2D382CFC}" srcOrd="1" destOrd="0" presId="urn:microsoft.com/office/officeart/2005/8/layout/hierarchy1"/>
    <dgm:cxn modelId="{4CCA3F2C-ED5E-48B1-BDCD-CA67E9369738}" type="presParOf" srcId="{C7D99785-9D55-4AF5-BCC3-8768C39C730E}" destId="{B7E6D61A-FA7C-46E4-8AFF-127DFFA34903}" srcOrd="2" destOrd="0" presId="urn:microsoft.com/office/officeart/2005/8/layout/hierarchy1"/>
    <dgm:cxn modelId="{07651231-7B8D-4892-8A59-F0FA864C782B}" type="presParOf" srcId="{B7E6D61A-FA7C-46E4-8AFF-127DFFA34903}" destId="{7EE20C10-4DE9-4AAB-B84A-BDDA2C9D3E14}" srcOrd="0" destOrd="0" presId="urn:microsoft.com/office/officeart/2005/8/layout/hierarchy1"/>
    <dgm:cxn modelId="{F733905D-5A98-4DB8-8C27-74CA3ABD9643}" type="presParOf" srcId="{7EE20C10-4DE9-4AAB-B84A-BDDA2C9D3E14}" destId="{9CA2BD28-7CDA-477C-9437-020ADD320D12}" srcOrd="0" destOrd="0" presId="urn:microsoft.com/office/officeart/2005/8/layout/hierarchy1"/>
    <dgm:cxn modelId="{7A1A1C4B-07B0-4710-9C66-BA6589406125}" type="presParOf" srcId="{7EE20C10-4DE9-4AAB-B84A-BDDA2C9D3E14}" destId="{27BEE682-D990-4CD4-9E81-81AC976D612B}" srcOrd="1" destOrd="0" presId="urn:microsoft.com/office/officeart/2005/8/layout/hierarchy1"/>
    <dgm:cxn modelId="{07E74907-332A-4BF9-B824-CFB96BE6716B}" type="presParOf" srcId="{B7E6D61A-FA7C-46E4-8AFF-127DFFA34903}" destId="{49BAE3F5-B3F3-444C-8F5D-170560407E67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4DE5B30-5E6B-4C28-8261-9DCE6B24DD55}" type="doc">
      <dgm:prSet loTypeId="urn:microsoft.com/office/officeart/2016/7/layout/VerticalSolidActionList" loCatId="List" qsTypeId="urn:microsoft.com/office/officeart/2005/8/quickstyle/simple5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FD7FCE2-5475-4A3E-9615-D6540BCD69CC}">
      <dgm:prSet/>
      <dgm:spPr/>
      <dgm:t>
        <a:bodyPr/>
        <a:lstStyle/>
        <a:p>
          <a:r>
            <a:rPr lang="en-US" dirty="0"/>
            <a:t>Provide</a:t>
          </a:r>
        </a:p>
      </dgm:t>
    </dgm:pt>
    <dgm:pt modelId="{092315E6-2D77-45E0-83B6-1D5B4323D1A4}" type="parTrans" cxnId="{FEB03E87-D69E-455A-BDE7-30544DA49500}">
      <dgm:prSet/>
      <dgm:spPr/>
      <dgm:t>
        <a:bodyPr/>
        <a:lstStyle/>
        <a:p>
          <a:endParaRPr lang="en-US"/>
        </a:p>
      </dgm:t>
    </dgm:pt>
    <dgm:pt modelId="{2DE2D45E-EF12-4A3E-A482-DE9C69147BA1}" type="sibTrans" cxnId="{FEB03E87-D69E-455A-BDE7-30544DA49500}">
      <dgm:prSet/>
      <dgm:spPr/>
      <dgm:t>
        <a:bodyPr/>
        <a:lstStyle/>
        <a:p>
          <a:endParaRPr lang="en-US"/>
        </a:p>
      </dgm:t>
    </dgm:pt>
    <dgm:pt modelId="{46892115-8C6B-44E3-BB44-A679092F96FD}">
      <dgm:prSet/>
      <dgm:spPr/>
      <dgm:t>
        <a:bodyPr/>
        <a:lstStyle/>
        <a:p>
          <a:r>
            <a:rPr lang="en-US"/>
            <a:t>Provide dedicated funding for faculty participation (direct or reassigned time) - 5</a:t>
          </a:r>
        </a:p>
      </dgm:t>
    </dgm:pt>
    <dgm:pt modelId="{099C1F68-F04E-4835-8989-6C37206E80FC}" type="parTrans" cxnId="{200C52F7-AE2D-42FB-877F-A3386397BB8B}">
      <dgm:prSet/>
      <dgm:spPr/>
      <dgm:t>
        <a:bodyPr/>
        <a:lstStyle/>
        <a:p>
          <a:endParaRPr lang="en-US"/>
        </a:p>
      </dgm:t>
    </dgm:pt>
    <dgm:pt modelId="{EDF4646F-8926-416F-8670-F4FAB9B85657}" type="sibTrans" cxnId="{200C52F7-AE2D-42FB-877F-A3386397BB8B}">
      <dgm:prSet/>
      <dgm:spPr/>
      <dgm:t>
        <a:bodyPr/>
        <a:lstStyle/>
        <a:p>
          <a:endParaRPr lang="en-US"/>
        </a:p>
      </dgm:t>
    </dgm:pt>
    <dgm:pt modelId="{79E50965-0240-4CBA-BCC4-DD12F8BC6399}">
      <dgm:prSet/>
      <dgm:spPr/>
      <dgm:t>
        <a:bodyPr/>
        <a:lstStyle/>
        <a:p>
          <a:r>
            <a:rPr lang="en-US"/>
            <a:t>Get</a:t>
          </a:r>
        </a:p>
      </dgm:t>
    </dgm:pt>
    <dgm:pt modelId="{E1A09637-6000-47C7-8742-BC9E4F0424F7}" type="parTrans" cxnId="{E131A997-5C50-418B-8DB5-C58C06BEAB13}">
      <dgm:prSet/>
      <dgm:spPr/>
      <dgm:t>
        <a:bodyPr/>
        <a:lstStyle/>
        <a:p>
          <a:endParaRPr lang="en-US"/>
        </a:p>
      </dgm:t>
    </dgm:pt>
    <dgm:pt modelId="{23F2353F-4D5F-45BF-B434-535033925A12}" type="sibTrans" cxnId="{E131A997-5C50-418B-8DB5-C58C06BEAB13}">
      <dgm:prSet/>
      <dgm:spPr/>
      <dgm:t>
        <a:bodyPr/>
        <a:lstStyle/>
        <a:p>
          <a:endParaRPr lang="en-US"/>
        </a:p>
      </dgm:t>
    </dgm:pt>
    <dgm:pt modelId="{96D0DC73-C6F8-40AE-BC21-355265663382}">
      <dgm:prSet/>
      <dgm:spPr/>
      <dgm:t>
        <a:bodyPr/>
        <a:lstStyle/>
        <a:p>
          <a:r>
            <a:rPr lang="en-US"/>
            <a:t>Get assessment added to the MSCA contract – 4</a:t>
          </a:r>
        </a:p>
      </dgm:t>
    </dgm:pt>
    <dgm:pt modelId="{5797D1B6-5AB7-4C89-8E13-615CA094487D}" type="parTrans" cxnId="{A3965CF2-4716-475F-A1A0-33638EE8D795}">
      <dgm:prSet/>
      <dgm:spPr/>
      <dgm:t>
        <a:bodyPr/>
        <a:lstStyle/>
        <a:p>
          <a:endParaRPr lang="en-US"/>
        </a:p>
      </dgm:t>
    </dgm:pt>
    <dgm:pt modelId="{B5748A4E-B4FE-4826-BF77-442B8B1EECA0}" type="sibTrans" cxnId="{A3965CF2-4716-475F-A1A0-33638EE8D795}">
      <dgm:prSet/>
      <dgm:spPr/>
      <dgm:t>
        <a:bodyPr/>
        <a:lstStyle/>
        <a:p>
          <a:endParaRPr lang="en-US"/>
        </a:p>
      </dgm:t>
    </dgm:pt>
    <dgm:pt modelId="{4954CC2D-3DCD-43BD-B778-04AAAAFFE46C}">
      <dgm:prSet/>
      <dgm:spPr/>
      <dgm:t>
        <a:bodyPr/>
        <a:lstStyle/>
        <a:p>
          <a:r>
            <a:rPr lang="en-US"/>
            <a:t>Continue</a:t>
          </a:r>
        </a:p>
      </dgm:t>
    </dgm:pt>
    <dgm:pt modelId="{2A4AC78B-C798-4996-B89C-D0707FE9F339}" type="parTrans" cxnId="{8A6BE677-06B1-4F3F-8E9F-019100AD54C9}">
      <dgm:prSet/>
      <dgm:spPr/>
      <dgm:t>
        <a:bodyPr/>
        <a:lstStyle/>
        <a:p>
          <a:endParaRPr lang="en-US"/>
        </a:p>
      </dgm:t>
    </dgm:pt>
    <dgm:pt modelId="{5F271CE9-40C3-44BC-B89C-A46F6D7C2D27}" type="sibTrans" cxnId="{8A6BE677-06B1-4F3F-8E9F-019100AD54C9}">
      <dgm:prSet/>
      <dgm:spPr/>
      <dgm:t>
        <a:bodyPr/>
        <a:lstStyle/>
        <a:p>
          <a:endParaRPr lang="en-US"/>
        </a:p>
      </dgm:t>
    </dgm:pt>
    <dgm:pt modelId="{84C207A6-E4BE-4607-B608-27EC752CE15B}">
      <dgm:prSet/>
      <dgm:spPr/>
      <dgm:t>
        <a:bodyPr/>
        <a:lstStyle/>
        <a:p>
          <a:r>
            <a:rPr lang="en-US" dirty="0"/>
            <a:t>Continue to support VALUE Institute – 2</a:t>
          </a:r>
        </a:p>
      </dgm:t>
    </dgm:pt>
    <dgm:pt modelId="{0F5C0282-3754-4914-ADAB-53B4E8784F5A}" type="parTrans" cxnId="{8FDFF8C4-7B7D-4DB7-8E1A-69E095CEEAD7}">
      <dgm:prSet/>
      <dgm:spPr/>
      <dgm:t>
        <a:bodyPr/>
        <a:lstStyle/>
        <a:p>
          <a:endParaRPr lang="en-US"/>
        </a:p>
      </dgm:t>
    </dgm:pt>
    <dgm:pt modelId="{1B86CF6A-157B-4D40-BBE8-7CF5B6CCE12B}" type="sibTrans" cxnId="{8FDFF8C4-7B7D-4DB7-8E1A-69E095CEEAD7}">
      <dgm:prSet/>
      <dgm:spPr/>
      <dgm:t>
        <a:bodyPr/>
        <a:lstStyle/>
        <a:p>
          <a:endParaRPr lang="en-US"/>
        </a:p>
      </dgm:t>
    </dgm:pt>
    <dgm:pt modelId="{DB517F54-F418-477F-A429-8AABE37027D5}">
      <dgm:prSet/>
      <dgm:spPr/>
      <dgm:t>
        <a:bodyPr/>
        <a:lstStyle/>
        <a:p>
          <a:r>
            <a:rPr lang="en-US"/>
            <a:t>Continue</a:t>
          </a:r>
        </a:p>
      </dgm:t>
    </dgm:pt>
    <dgm:pt modelId="{570A3FAB-09A3-4448-A00B-583B5E7CF0C0}" type="parTrans" cxnId="{8566FE64-0BA4-4F43-AAF4-1F282351CEB6}">
      <dgm:prSet/>
      <dgm:spPr/>
      <dgm:t>
        <a:bodyPr/>
        <a:lstStyle/>
        <a:p>
          <a:endParaRPr lang="en-US"/>
        </a:p>
      </dgm:t>
    </dgm:pt>
    <dgm:pt modelId="{CF6778A5-CA0F-4CA6-AE68-611DADDFC63A}" type="sibTrans" cxnId="{8566FE64-0BA4-4F43-AAF4-1F282351CEB6}">
      <dgm:prSet/>
      <dgm:spPr/>
      <dgm:t>
        <a:bodyPr/>
        <a:lstStyle/>
        <a:p>
          <a:endParaRPr lang="en-US"/>
        </a:p>
      </dgm:t>
    </dgm:pt>
    <dgm:pt modelId="{B85A69A3-1EB4-493A-9EBC-2EF306BBCCD2}">
      <dgm:prSet/>
      <dgm:spPr/>
      <dgm:t>
        <a:bodyPr/>
        <a:lstStyle/>
        <a:p>
          <a:r>
            <a:rPr lang="en-US"/>
            <a:t>Continue to provide professional development workshops – 2</a:t>
          </a:r>
        </a:p>
      </dgm:t>
    </dgm:pt>
    <dgm:pt modelId="{2CD638B0-3DE4-4401-B6EC-B9B253457F10}" type="parTrans" cxnId="{D68433EE-A1B7-43BF-B860-5A64314ADB09}">
      <dgm:prSet/>
      <dgm:spPr/>
      <dgm:t>
        <a:bodyPr/>
        <a:lstStyle/>
        <a:p>
          <a:endParaRPr lang="en-US"/>
        </a:p>
      </dgm:t>
    </dgm:pt>
    <dgm:pt modelId="{C901E20A-2199-48D5-B79F-8BFEBC0DF67C}" type="sibTrans" cxnId="{D68433EE-A1B7-43BF-B860-5A64314ADB09}">
      <dgm:prSet/>
      <dgm:spPr/>
      <dgm:t>
        <a:bodyPr/>
        <a:lstStyle/>
        <a:p>
          <a:endParaRPr lang="en-US"/>
        </a:p>
      </dgm:t>
    </dgm:pt>
    <dgm:pt modelId="{6BEF851F-256E-40BE-A86F-92370ADA4460}">
      <dgm:prSet/>
      <dgm:spPr/>
      <dgm:t>
        <a:bodyPr/>
        <a:lstStyle/>
        <a:p>
          <a:r>
            <a:rPr lang="en-US"/>
            <a:t>Strengthen</a:t>
          </a:r>
        </a:p>
      </dgm:t>
    </dgm:pt>
    <dgm:pt modelId="{564FC0F6-A4EE-4DA5-8611-F124373563E3}" type="parTrans" cxnId="{C710C9DA-1D9B-4E58-A106-C7A633F81003}">
      <dgm:prSet/>
      <dgm:spPr/>
      <dgm:t>
        <a:bodyPr/>
        <a:lstStyle/>
        <a:p>
          <a:endParaRPr lang="en-US"/>
        </a:p>
      </dgm:t>
    </dgm:pt>
    <dgm:pt modelId="{457E796A-6EA5-43F1-AEC2-C5228A8BE87D}" type="sibTrans" cxnId="{C710C9DA-1D9B-4E58-A106-C7A633F81003}">
      <dgm:prSet/>
      <dgm:spPr/>
      <dgm:t>
        <a:bodyPr/>
        <a:lstStyle/>
        <a:p>
          <a:endParaRPr lang="en-US"/>
        </a:p>
      </dgm:t>
    </dgm:pt>
    <dgm:pt modelId="{5BBE208E-83C8-4B25-8D8A-BD333FF99B9B}">
      <dgm:prSet/>
      <dgm:spPr/>
      <dgm:t>
        <a:bodyPr/>
        <a:lstStyle/>
        <a:p>
          <a:r>
            <a:rPr lang="en-US"/>
            <a:t>Strengthen assessment in the MCCC contract</a:t>
          </a:r>
        </a:p>
      </dgm:t>
    </dgm:pt>
    <dgm:pt modelId="{553CCBCE-84A8-472D-882E-71BAE12E9BAB}" type="parTrans" cxnId="{3CA062CC-9EA8-4F88-8A31-64DE361D8851}">
      <dgm:prSet/>
      <dgm:spPr/>
      <dgm:t>
        <a:bodyPr/>
        <a:lstStyle/>
        <a:p>
          <a:endParaRPr lang="en-US"/>
        </a:p>
      </dgm:t>
    </dgm:pt>
    <dgm:pt modelId="{4BD28E44-75EA-4AB1-BA6C-ECB7227276B8}" type="sibTrans" cxnId="{3CA062CC-9EA8-4F88-8A31-64DE361D8851}">
      <dgm:prSet/>
      <dgm:spPr/>
      <dgm:t>
        <a:bodyPr/>
        <a:lstStyle/>
        <a:p>
          <a:endParaRPr lang="en-US"/>
        </a:p>
      </dgm:t>
    </dgm:pt>
    <dgm:pt modelId="{89101FE6-E99C-4BE3-9C6F-68FE06C74EAD}">
      <dgm:prSet/>
      <dgm:spPr/>
      <dgm:t>
        <a:bodyPr/>
        <a:lstStyle/>
        <a:p>
          <a:r>
            <a:rPr lang="en-US"/>
            <a:t>Advocate</a:t>
          </a:r>
        </a:p>
      </dgm:t>
    </dgm:pt>
    <dgm:pt modelId="{7BF48D9B-97B4-463C-93C2-62EAF8696141}" type="parTrans" cxnId="{ACA3B0EB-1CC2-40D1-BD05-A4A5FD1765FB}">
      <dgm:prSet/>
      <dgm:spPr/>
      <dgm:t>
        <a:bodyPr/>
        <a:lstStyle/>
        <a:p>
          <a:endParaRPr lang="en-US"/>
        </a:p>
      </dgm:t>
    </dgm:pt>
    <dgm:pt modelId="{167CD97B-6A11-44AA-856F-D6170907D7C3}" type="sibTrans" cxnId="{ACA3B0EB-1CC2-40D1-BD05-A4A5FD1765FB}">
      <dgm:prSet/>
      <dgm:spPr/>
      <dgm:t>
        <a:bodyPr/>
        <a:lstStyle/>
        <a:p>
          <a:endParaRPr lang="en-US"/>
        </a:p>
      </dgm:t>
    </dgm:pt>
    <dgm:pt modelId="{18B5D5B4-8E31-456D-9D32-511E869F9C66}">
      <dgm:prSet/>
      <dgm:spPr/>
      <dgm:t>
        <a:bodyPr/>
        <a:lstStyle/>
        <a:p>
          <a:r>
            <a:rPr lang="en-US"/>
            <a:t>Advocate for full-time assessment positions at institutions</a:t>
          </a:r>
        </a:p>
      </dgm:t>
    </dgm:pt>
    <dgm:pt modelId="{6BB2B562-6E9E-46C9-B805-956B1C8B1284}" type="parTrans" cxnId="{C398AFF8-B6B8-47E1-8655-74CD42A71E77}">
      <dgm:prSet/>
      <dgm:spPr/>
      <dgm:t>
        <a:bodyPr/>
        <a:lstStyle/>
        <a:p>
          <a:endParaRPr lang="en-US"/>
        </a:p>
      </dgm:t>
    </dgm:pt>
    <dgm:pt modelId="{252559E4-5183-44FA-9F9C-061A7CC02D38}" type="sibTrans" cxnId="{C398AFF8-B6B8-47E1-8655-74CD42A71E77}">
      <dgm:prSet/>
      <dgm:spPr/>
      <dgm:t>
        <a:bodyPr/>
        <a:lstStyle/>
        <a:p>
          <a:endParaRPr lang="en-US"/>
        </a:p>
      </dgm:t>
    </dgm:pt>
    <dgm:pt modelId="{51B92D67-939A-42C1-83BC-21DEBB9D7A85}">
      <dgm:prSet/>
      <dgm:spPr/>
      <dgm:t>
        <a:bodyPr/>
        <a:lstStyle/>
        <a:p>
          <a:r>
            <a:rPr lang="en-US"/>
            <a:t>Initiate</a:t>
          </a:r>
        </a:p>
      </dgm:t>
    </dgm:pt>
    <dgm:pt modelId="{AD5CAF32-5310-434B-AFA1-6B0D194B9594}" type="parTrans" cxnId="{D785EFD8-7180-4C57-8D2E-ADD9B4D14747}">
      <dgm:prSet/>
      <dgm:spPr/>
      <dgm:t>
        <a:bodyPr/>
        <a:lstStyle/>
        <a:p>
          <a:endParaRPr lang="en-US"/>
        </a:p>
      </dgm:t>
    </dgm:pt>
    <dgm:pt modelId="{CF7FE65A-64BE-4871-8B06-37F9B37EB0DB}" type="sibTrans" cxnId="{D785EFD8-7180-4C57-8D2E-ADD9B4D14747}">
      <dgm:prSet/>
      <dgm:spPr/>
      <dgm:t>
        <a:bodyPr/>
        <a:lstStyle/>
        <a:p>
          <a:endParaRPr lang="en-US"/>
        </a:p>
      </dgm:t>
    </dgm:pt>
    <dgm:pt modelId="{B67BAF74-9C32-494E-A77C-1206114C445B}">
      <dgm:prSet/>
      <dgm:spPr/>
      <dgm:t>
        <a:bodyPr/>
        <a:lstStyle/>
        <a:p>
          <a:r>
            <a:rPr lang="en-US"/>
            <a:t>Initiate an online newsletter for assessment best practices</a:t>
          </a:r>
        </a:p>
      </dgm:t>
    </dgm:pt>
    <dgm:pt modelId="{704C5D3A-EF7E-4048-B10E-5D91E9F68BA1}" type="parTrans" cxnId="{1BB5A77E-7D93-4540-8494-11F785164596}">
      <dgm:prSet/>
      <dgm:spPr/>
      <dgm:t>
        <a:bodyPr/>
        <a:lstStyle/>
        <a:p>
          <a:endParaRPr lang="en-US"/>
        </a:p>
      </dgm:t>
    </dgm:pt>
    <dgm:pt modelId="{C32AB71F-1C19-47EE-B0EB-CF4689D9A56E}" type="sibTrans" cxnId="{1BB5A77E-7D93-4540-8494-11F785164596}">
      <dgm:prSet/>
      <dgm:spPr/>
      <dgm:t>
        <a:bodyPr/>
        <a:lstStyle/>
        <a:p>
          <a:endParaRPr lang="en-US"/>
        </a:p>
      </dgm:t>
    </dgm:pt>
    <dgm:pt modelId="{C3103FF0-C35E-4465-982F-05E7A347FF9C}" type="pres">
      <dgm:prSet presAssocID="{84DE5B30-5E6B-4C28-8261-9DCE6B24DD55}" presName="Name0" presStyleCnt="0">
        <dgm:presLayoutVars>
          <dgm:dir/>
          <dgm:animLvl val="lvl"/>
          <dgm:resizeHandles val="exact"/>
        </dgm:presLayoutVars>
      </dgm:prSet>
      <dgm:spPr/>
    </dgm:pt>
    <dgm:pt modelId="{255AF92B-D6E2-4C94-AA3F-561D0239BE24}" type="pres">
      <dgm:prSet presAssocID="{3FD7FCE2-5475-4A3E-9615-D6540BCD69CC}" presName="linNode" presStyleCnt="0"/>
      <dgm:spPr/>
    </dgm:pt>
    <dgm:pt modelId="{9D0B9518-142A-4E45-9A4D-1EF97E10D834}" type="pres">
      <dgm:prSet presAssocID="{3FD7FCE2-5475-4A3E-9615-D6540BCD69CC}" presName="parentText" presStyleLbl="alignNode1" presStyleIdx="0" presStyleCnt="7">
        <dgm:presLayoutVars>
          <dgm:chMax val="1"/>
          <dgm:bulletEnabled/>
        </dgm:presLayoutVars>
      </dgm:prSet>
      <dgm:spPr/>
    </dgm:pt>
    <dgm:pt modelId="{11251A1B-81DA-441A-B596-882DF488F1C3}" type="pres">
      <dgm:prSet presAssocID="{3FD7FCE2-5475-4A3E-9615-D6540BCD69CC}" presName="descendantText" presStyleLbl="alignAccFollowNode1" presStyleIdx="0" presStyleCnt="7">
        <dgm:presLayoutVars>
          <dgm:bulletEnabled/>
        </dgm:presLayoutVars>
      </dgm:prSet>
      <dgm:spPr/>
    </dgm:pt>
    <dgm:pt modelId="{E17A5A4E-4DCC-42D7-98D2-2A26760C0ACD}" type="pres">
      <dgm:prSet presAssocID="{2DE2D45E-EF12-4A3E-A482-DE9C69147BA1}" presName="sp" presStyleCnt="0"/>
      <dgm:spPr/>
    </dgm:pt>
    <dgm:pt modelId="{46BE1E5F-AD5E-4546-9340-FF7736C4909F}" type="pres">
      <dgm:prSet presAssocID="{79E50965-0240-4CBA-BCC4-DD12F8BC6399}" presName="linNode" presStyleCnt="0"/>
      <dgm:spPr/>
    </dgm:pt>
    <dgm:pt modelId="{A46CA09F-7EAD-4F4E-91B6-DD580D29713D}" type="pres">
      <dgm:prSet presAssocID="{79E50965-0240-4CBA-BCC4-DD12F8BC6399}" presName="parentText" presStyleLbl="alignNode1" presStyleIdx="1" presStyleCnt="7">
        <dgm:presLayoutVars>
          <dgm:chMax val="1"/>
          <dgm:bulletEnabled/>
        </dgm:presLayoutVars>
      </dgm:prSet>
      <dgm:spPr/>
    </dgm:pt>
    <dgm:pt modelId="{083502EA-AA51-450C-A957-6E46BFB765DF}" type="pres">
      <dgm:prSet presAssocID="{79E50965-0240-4CBA-BCC4-DD12F8BC6399}" presName="descendantText" presStyleLbl="alignAccFollowNode1" presStyleIdx="1" presStyleCnt="7">
        <dgm:presLayoutVars>
          <dgm:bulletEnabled/>
        </dgm:presLayoutVars>
      </dgm:prSet>
      <dgm:spPr/>
    </dgm:pt>
    <dgm:pt modelId="{99439900-FB9A-4648-9ED1-2D2644F072AF}" type="pres">
      <dgm:prSet presAssocID="{23F2353F-4D5F-45BF-B434-535033925A12}" presName="sp" presStyleCnt="0"/>
      <dgm:spPr/>
    </dgm:pt>
    <dgm:pt modelId="{89848560-97BE-4F52-917D-5F3CF8AEC1CC}" type="pres">
      <dgm:prSet presAssocID="{4954CC2D-3DCD-43BD-B778-04AAAAFFE46C}" presName="linNode" presStyleCnt="0"/>
      <dgm:spPr/>
    </dgm:pt>
    <dgm:pt modelId="{05FA7F32-1D3B-4F94-87C0-30263AD1D45F}" type="pres">
      <dgm:prSet presAssocID="{4954CC2D-3DCD-43BD-B778-04AAAAFFE46C}" presName="parentText" presStyleLbl="alignNode1" presStyleIdx="2" presStyleCnt="7">
        <dgm:presLayoutVars>
          <dgm:chMax val="1"/>
          <dgm:bulletEnabled/>
        </dgm:presLayoutVars>
      </dgm:prSet>
      <dgm:spPr/>
    </dgm:pt>
    <dgm:pt modelId="{0118A562-3168-4227-BA49-4C08C48180E4}" type="pres">
      <dgm:prSet presAssocID="{4954CC2D-3DCD-43BD-B778-04AAAAFFE46C}" presName="descendantText" presStyleLbl="alignAccFollowNode1" presStyleIdx="2" presStyleCnt="7">
        <dgm:presLayoutVars>
          <dgm:bulletEnabled/>
        </dgm:presLayoutVars>
      </dgm:prSet>
      <dgm:spPr/>
    </dgm:pt>
    <dgm:pt modelId="{7411DB10-3F38-4604-B662-68E7E47633E2}" type="pres">
      <dgm:prSet presAssocID="{5F271CE9-40C3-44BC-B89C-A46F6D7C2D27}" presName="sp" presStyleCnt="0"/>
      <dgm:spPr/>
    </dgm:pt>
    <dgm:pt modelId="{F5B87695-EDAA-4E5E-92CB-18BB173703C9}" type="pres">
      <dgm:prSet presAssocID="{DB517F54-F418-477F-A429-8AABE37027D5}" presName="linNode" presStyleCnt="0"/>
      <dgm:spPr/>
    </dgm:pt>
    <dgm:pt modelId="{EF69F2F2-DCA8-4E5E-8F62-A18FF531AE25}" type="pres">
      <dgm:prSet presAssocID="{DB517F54-F418-477F-A429-8AABE37027D5}" presName="parentText" presStyleLbl="alignNode1" presStyleIdx="3" presStyleCnt="7">
        <dgm:presLayoutVars>
          <dgm:chMax val="1"/>
          <dgm:bulletEnabled/>
        </dgm:presLayoutVars>
      </dgm:prSet>
      <dgm:spPr/>
    </dgm:pt>
    <dgm:pt modelId="{C31762D6-B70A-43A1-AD04-B9DDB3E82DE2}" type="pres">
      <dgm:prSet presAssocID="{DB517F54-F418-477F-A429-8AABE37027D5}" presName="descendantText" presStyleLbl="alignAccFollowNode1" presStyleIdx="3" presStyleCnt="7">
        <dgm:presLayoutVars>
          <dgm:bulletEnabled/>
        </dgm:presLayoutVars>
      </dgm:prSet>
      <dgm:spPr/>
    </dgm:pt>
    <dgm:pt modelId="{AB76E4C8-369B-4908-8B35-8D5A9502C6F2}" type="pres">
      <dgm:prSet presAssocID="{CF6778A5-CA0F-4CA6-AE68-611DADDFC63A}" presName="sp" presStyleCnt="0"/>
      <dgm:spPr/>
    </dgm:pt>
    <dgm:pt modelId="{ECD0C783-F32C-42EC-85BF-E3C2F4644B0A}" type="pres">
      <dgm:prSet presAssocID="{6BEF851F-256E-40BE-A86F-92370ADA4460}" presName="linNode" presStyleCnt="0"/>
      <dgm:spPr/>
    </dgm:pt>
    <dgm:pt modelId="{5E75FD0E-87EE-4197-B15F-E9440E45A08C}" type="pres">
      <dgm:prSet presAssocID="{6BEF851F-256E-40BE-A86F-92370ADA4460}" presName="parentText" presStyleLbl="alignNode1" presStyleIdx="4" presStyleCnt="7">
        <dgm:presLayoutVars>
          <dgm:chMax val="1"/>
          <dgm:bulletEnabled/>
        </dgm:presLayoutVars>
      </dgm:prSet>
      <dgm:spPr/>
    </dgm:pt>
    <dgm:pt modelId="{B9167320-15A7-4017-B4BD-639917A71008}" type="pres">
      <dgm:prSet presAssocID="{6BEF851F-256E-40BE-A86F-92370ADA4460}" presName="descendantText" presStyleLbl="alignAccFollowNode1" presStyleIdx="4" presStyleCnt="7">
        <dgm:presLayoutVars>
          <dgm:bulletEnabled/>
        </dgm:presLayoutVars>
      </dgm:prSet>
      <dgm:spPr/>
    </dgm:pt>
    <dgm:pt modelId="{7683DEFF-8410-40C4-8218-B541246F8461}" type="pres">
      <dgm:prSet presAssocID="{457E796A-6EA5-43F1-AEC2-C5228A8BE87D}" presName="sp" presStyleCnt="0"/>
      <dgm:spPr/>
    </dgm:pt>
    <dgm:pt modelId="{69C5D02B-383F-44C8-A5A9-F330CD4B9EAF}" type="pres">
      <dgm:prSet presAssocID="{89101FE6-E99C-4BE3-9C6F-68FE06C74EAD}" presName="linNode" presStyleCnt="0"/>
      <dgm:spPr/>
    </dgm:pt>
    <dgm:pt modelId="{F108A4F1-86BD-4E1D-A832-C7A2DF2952E2}" type="pres">
      <dgm:prSet presAssocID="{89101FE6-E99C-4BE3-9C6F-68FE06C74EAD}" presName="parentText" presStyleLbl="alignNode1" presStyleIdx="5" presStyleCnt="7">
        <dgm:presLayoutVars>
          <dgm:chMax val="1"/>
          <dgm:bulletEnabled/>
        </dgm:presLayoutVars>
      </dgm:prSet>
      <dgm:spPr/>
    </dgm:pt>
    <dgm:pt modelId="{34433C85-A31F-4DB2-9BB0-B4F15516D913}" type="pres">
      <dgm:prSet presAssocID="{89101FE6-E99C-4BE3-9C6F-68FE06C74EAD}" presName="descendantText" presStyleLbl="alignAccFollowNode1" presStyleIdx="5" presStyleCnt="7">
        <dgm:presLayoutVars>
          <dgm:bulletEnabled/>
        </dgm:presLayoutVars>
      </dgm:prSet>
      <dgm:spPr/>
    </dgm:pt>
    <dgm:pt modelId="{2B48B861-155E-410B-82B6-453713DCFDC3}" type="pres">
      <dgm:prSet presAssocID="{167CD97B-6A11-44AA-856F-D6170907D7C3}" presName="sp" presStyleCnt="0"/>
      <dgm:spPr/>
    </dgm:pt>
    <dgm:pt modelId="{1106289A-C2A5-40C4-9BD1-55688A32594A}" type="pres">
      <dgm:prSet presAssocID="{51B92D67-939A-42C1-83BC-21DEBB9D7A85}" presName="linNode" presStyleCnt="0"/>
      <dgm:spPr/>
    </dgm:pt>
    <dgm:pt modelId="{2E1743ED-DA33-47B0-90E0-526DC1F978F0}" type="pres">
      <dgm:prSet presAssocID="{51B92D67-939A-42C1-83BC-21DEBB9D7A85}" presName="parentText" presStyleLbl="alignNode1" presStyleIdx="6" presStyleCnt="7">
        <dgm:presLayoutVars>
          <dgm:chMax val="1"/>
          <dgm:bulletEnabled/>
        </dgm:presLayoutVars>
      </dgm:prSet>
      <dgm:spPr/>
    </dgm:pt>
    <dgm:pt modelId="{6356EAE8-2E5D-4F4A-9EED-A3E8DF39D6D4}" type="pres">
      <dgm:prSet presAssocID="{51B92D67-939A-42C1-83BC-21DEBB9D7A85}" presName="descendantText" presStyleLbl="alignAccFollowNode1" presStyleIdx="6" presStyleCnt="7">
        <dgm:presLayoutVars>
          <dgm:bulletEnabled/>
        </dgm:presLayoutVars>
      </dgm:prSet>
      <dgm:spPr/>
    </dgm:pt>
  </dgm:ptLst>
  <dgm:cxnLst>
    <dgm:cxn modelId="{18A1B512-58BA-4328-A429-E9B3565E6BAE}" type="presOf" srcId="{79E50965-0240-4CBA-BCC4-DD12F8BC6399}" destId="{A46CA09F-7EAD-4F4E-91B6-DD580D29713D}" srcOrd="0" destOrd="0" presId="urn:microsoft.com/office/officeart/2016/7/layout/VerticalSolidActionList"/>
    <dgm:cxn modelId="{7439F01A-BA9E-4135-AB56-4D2BA049257F}" type="presOf" srcId="{84DE5B30-5E6B-4C28-8261-9DCE6B24DD55}" destId="{C3103FF0-C35E-4465-982F-05E7A347FF9C}" srcOrd="0" destOrd="0" presId="urn:microsoft.com/office/officeart/2016/7/layout/VerticalSolidActionList"/>
    <dgm:cxn modelId="{8566FE64-0BA4-4F43-AAF4-1F282351CEB6}" srcId="{84DE5B30-5E6B-4C28-8261-9DCE6B24DD55}" destId="{DB517F54-F418-477F-A429-8AABE37027D5}" srcOrd="3" destOrd="0" parTransId="{570A3FAB-09A3-4448-A00B-583B5E7CF0C0}" sibTransId="{CF6778A5-CA0F-4CA6-AE68-611DADDFC63A}"/>
    <dgm:cxn modelId="{CAC6924A-BC46-4761-946E-89FB15BD5E17}" type="presOf" srcId="{18B5D5B4-8E31-456D-9D32-511E869F9C66}" destId="{34433C85-A31F-4DB2-9BB0-B4F15516D913}" srcOrd="0" destOrd="0" presId="urn:microsoft.com/office/officeart/2016/7/layout/VerticalSolidActionList"/>
    <dgm:cxn modelId="{2B6EAA55-E0E0-41D3-94AC-6CD1FF2DC68C}" type="presOf" srcId="{96D0DC73-C6F8-40AE-BC21-355265663382}" destId="{083502EA-AA51-450C-A957-6E46BFB765DF}" srcOrd="0" destOrd="0" presId="urn:microsoft.com/office/officeart/2016/7/layout/VerticalSolidActionList"/>
    <dgm:cxn modelId="{8A6BE677-06B1-4F3F-8E9F-019100AD54C9}" srcId="{84DE5B30-5E6B-4C28-8261-9DCE6B24DD55}" destId="{4954CC2D-3DCD-43BD-B778-04AAAAFFE46C}" srcOrd="2" destOrd="0" parTransId="{2A4AC78B-C798-4996-B89C-D0707FE9F339}" sibTransId="{5F271CE9-40C3-44BC-B89C-A46F6D7C2D27}"/>
    <dgm:cxn modelId="{E26C7559-25C9-414E-870D-9338AEA30870}" type="presOf" srcId="{46892115-8C6B-44E3-BB44-A679092F96FD}" destId="{11251A1B-81DA-441A-B596-882DF488F1C3}" srcOrd="0" destOrd="0" presId="urn:microsoft.com/office/officeart/2016/7/layout/VerticalSolidActionList"/>
    <dgm:cxn modelId="{1BB5A77E-7D93-4540-8494-11F785164596}" srcId="{51B92D67-939A-42C1-83BC-21DEBB9D7A85}" destId="{B67BAF74-9C32-494E-A77C-1206114C445B}" srcOrd="0" destOrd="0" parTransId="{704C5D3A-EF7E-4048-B10E-5D91E9F68BA1}" sibTransId="{C32AB71F-1C19-47EE-B0EB-CF4689D9A56E}"/>
    <dgm:cxn modelId="{8B184D86-35BB-4020-B4EF-F030CC21799A}" type="presOf" srcId="{DB517F54-F418-477F-A429-8AABE37027D5}" destId="{EF69F2F2-DCA8-4E5E-8F62-A18FF531AE25}" srcOrd="0" destOrd="0" presId="urn:microsoft.com/office/officeart/2016/7/layout/VerticalSolidActionList"/>
    <dgm:cxn modelId="{FEB03E87-D69E-455A-BDE7-30544DA49500}" srcId="{84DE5B30-5E6B-4C28-8261-9DCE6B24DD55}" destId="{3FD7FCE2-5475-4A3E-9615-D6540BCD69CC}" srcOrd="0" destOrd="0" parTransId="{092315E6-2D77-45E0-83B6-1D5B4323D1A4}" sibTransId="{2DE2D45E-EF12-4A3E-A482-DE9C69147BA1}"/>
    <dgm:cxn modelId="{F6832989-9167-4147-9003-8A93D8C00E42}" type="presOf" srcId="{B85A69A3-1EB4-493A-9EBC-2EF306BBCCD2}" destId="{C31762D6-B70A-43A1-AD04-B9DDB3E82DE2}" srcOrd="0" destOrd="0" presId="urn:microsoft.com/office/officeart/2016/7/layout/VerticalSolidActionList"/>
    <dgm:cxn modelId="{8E498C8B-FDAE-4ADD-9243-EE59A4C3F14B}" type="presOf" srcId="{4954CC2D-3DCD-43BD-B778-04AAAAFFE46C}" destId="{05FA7F32-1D3B-4F94-87C0-30263AD1D45F}" srcOrd="0" destOrd="0" presId="urn:microsoft.com/office/officeart/2016/7/layout/VerticalSolidActionList"/>
    <dgm:cxn modelId="{814C1A93-F0DE-4DCB-9492-FA6FAD64BB94}" type="presOf" srcId="{6BEF851F-256E-40BE-A86F-92370ADA4460}" destId="{5E75FD0E-87EE-4197-B15F-E9440E45A08C}" srcOrd="0" destOrd="0" presId="urn:microsoft.com/office/officeart/2016/7/layout/VerticalSolidActionList"/>
    <dgm:cxn modelId="{E131A997-5C50-418B-8DB5-C58C06BEAB13}" srcId="{84DE5B30-5E6B-4C28-8261-9DCE6B24DD55}" destId="{79E50965-0240-4CBA-BCC4-DD12F8BC6399}" srcOrd="1" destOrd="0" parTransId="{E1A09637-6000-47C7-8742-BC9E4F0424F7}" sibTransId="{23F2353F-4D5F-45BF-B434-535033925A12}"/>
    <dgm:cxn modelId="{3CD0B59F-E838-408A-AF78-B02C72A18FF1}" type="presOf" srcId="{89101FE6-E99C-4BE3-9C6F-68FE06C74EAD}" destId="{F108A4F1-86BD-4E1D-A832-C7A2DF2952E2}" srcOrd="0" destOrd="0" presId="urn:microsoft.com/office/officeart/2016/7/layout/VerticalSolidActionList"/>
    <dgm:cxn modelId="{60AB40A7-8A52-4E1A-AB3A-9D2EFCA3120C}" type="presOf" srcId="{3FD7FCE2-5475-4A3E-9615-D6540BCD69CC}" destId="{9D0B9518-142A-4E45-9A4D-1EF97E10D834}" srcOrd="0" destOrd="0" presId="urn:microsoft.com/office/officeart/2016/7/layout/VerticalSolidActionList"/>
    <dgm:cxn modelId="{96A4A9AE-D9DE-4B0D-BB5D-0B9BC2B83ED2}" type="presOf" srcId="{5BBE208E-83C8-4B25-8D8A-BD333FF99B9B}" destId="{B9167320-15A7-4017-B4BD-639917A71008}" srcOrd="0" destOrd="0" presId="urn:microsoft.com/office/officeart/2016/7/layout/VerticalSolidActionList"/>
    <dgm:cxn modelId="{5AA710B6-4DB2-4C91-904E-2CDBD4550154}" type="presOf" srcId="{84C207A6-E4BE-4607-B608-27EC752CE15B}" destId="{0118A562-3168-4227-BA49-4C08C48180E4}" srcOrd="0" destOrd="0" presId="urn:microsoft.com/office/officeart/2016/7/layout/VerticalSolidActionList"/>
    <dgm:cxn modelId="{8FDFF8C4-7B7D-4DB7-8E1A-69E095CEEAD7}" srcId="{4954CC2D-3DCD-43BD-B778-04AAAAFFE46C}" destId="{84C207A6-E4BE-4607-B608-27EC752CE15B}" srcOrd="0" destOrd="0" parTransId="{0F5C0282-3754-4914-ADAB-53B4E8784F5A}" sibTransId="{1B86CF6A-157B-4D40-BBE8-7CF5B6CCE12B}"/>
    <dgm:cxn modelId="{3CA062CC-9EA8-4F88-8A31-64DE361D8851}" srcId="{6BEF851F-256E-40BE-A86F-92370ADA4460}" destId="{5BBE208E-83C8-4B25-8D8A-BD333FF99B9B}" srcOrd="0" destOrd="0" parTransId="{553CCBCE-84A8-472D-882E-71BAE12E9BAB}" sibTransId="{4BD28E44-75EA-4AB1-BA6C-ECB7227276B8}"/>
    <dgm:cxn modelId="{06A9FBD5-E887-48EE-8C10-C5D766218249}" type="presOf" srcId="{51B92D67-939A-42C1-83BC-21DEBB9D7A85}" destId="{2E1743ED-DA33-47B0-90E0-526DC1F978F0}" srcOrd="0" destOrd="0" presId="urn:microsoft.com/office/officeart/2016/7/layout/VerticalSolidActionList"/>
    <dgm:cxn modelId="{D785EFD8-7180-4C57-8D2E-ADD9B4D14747}" srcId="{84DE5B30-5E6B-4C28-8261-9DCE6B24DD55}" destId="{51B92D67-939A-42C1-83BC-21DEBB9D7A85}" srcOrd="6" destOrd="0" parTransId="{AD5CAF32-5310-434B-AFA1-6B0D194B9594}" sibTransId="{CF7FE65A-64BE-4871-8B06-37F9B37EB0DB}"/>
    <dgm:cxn modelId="{C710C9DA-1D9B-4E58-A106-C7A633F81003}" srcId="{84DE5B30-5E6B-4C28-8261-9DCE6B24DD55}" destId="{6BEF851F-256E-40BE-A86F-92370ADA4460}" srcOrd="4" destOrd="0" parTransId="{564FC0F6-A4EE-4DA5-8611-F124373563E3}" sibTransId="{457E796A-6EA5-43F1-AEC2-C5228A8BE87D}"/>
    <dgm:cxn modelId="{E22B01E1-BFD3-461B-9F5C-5A8050E26C2F}" type="presOf" srcId="{B67BAF74-9C32-494E-A77C-1206114C445B}" destId="{6356EAE8-2E5D-4F4A-9EED-A3E8DF39D6D4}" srcOrd="0" destOrd="0" presId="urn:microsoft.com/office/officeart/2016/7/layout/VerticalSolidActionList"/>
    <dgm:cxn modelId="{ACA3B0EB-1CC2-40D1-BD05-A4A5FD1765FB}" srcId="{84DE5B30-5E6B-4C28-8261-9DCE6B24DD55}" destId="{89101FE6-E99C-4BE3-9C6F-68FE06C74EAD}" srcOrd="5" destOrd="0" parTransId="{7BF48D9B-97B4-463C-93C2-62EAF8696141}" sibTransId="{167CD97B-6A11-44AA-856F-D6170907D7C3}"/>
    <dgm:cxn modelId="{D68433EE-A1B7-43BF-B860-5A64314ADB09}" srcId="{DB517F54-F418-477F-A429-8AABE37027D5}" destId="{B85A69A3-1EB4-493A-9EBC-2EF306BBCCD2}" srcOrd="0" destOrd="0" parTransId="{2CD638B0-3DE4-4401-B6EC-B9B253457F10}" sibTransId="{C901E20A-2199-48D5-B79F-8BFEBC0DF67C}"/>
    <dgm:cxn modelId="{A3965CF2-4716-475F-A1A0-33638EE8D795}" srcId="{79E50965-0240-4CBA-BCC4-DD12F8BC6399}" destId="{96D0DC73-C6F8-40AE-BC21-355265663382}" srcOrd="0" destOrd="0" parTransId="{5797D1B6-5AB7-4C89-8E13-615CA094487D}" sibTransId="{B5748A4E-B4FE-4826-BF77-442B8B1EECA0}"/>
    <dgm:cxn modelId="{200C52F7-AE2D-42FB-877F-A3386397BB8B}" srcId="{3FD7FCE2-5475-4A3E-9615-D6540BCD69CC}" destId="{46892115-8C6B-44E3-BB44-A679092F96FD}" srcOrd="0" destOrd="0" parTransId="{099C1F68-F04E-4835-8989-6C37206E80FC}" sibTransId="{EDF4646F-8926-416F-8670-F4FAB9B85657}"/>
    <dgm:cxn modelId="{C398AFF8-B6B8-47E1-8655-74CD42A71E77}" srcId="{89101FE6-E99C-4BE3-9C6F-68FE06C74EAD}" destId="{18B5D5B4-8E31-456D-9D32-511E869F9C66}" srcOrd="0" destOrd="0" parTransId="{6BB2B562-6E9E-46C9-B805-956B1C8B1284}" sibTransId="{252559E4-5183-44FA-9F9C-061A7CC02D38}"/>
    <dgm:cxn modelId="{6806191B-58B9-4071-803D-0B4D9C2293DF}" type="presParOf" srcId="{C3103FF0-C35E-4465-982F-05E7A347FF9C}" destId="{255AF92B-D6E2-4C94-AA3F-561D0239BE24}" srcOrd="0" destOrd="0" presId="urn:microsoft.com/office/officeart/2016/7/layout/VerticalSolidActionList"/>
    <dgm:cxn modelId="{50924B6F-0B4E-4B6D-91C8-0A17B2805169}" type="presParOf" srcId="{255AF92B-D6E2-4C94-AA3F-561D0239BE24}" destId="{9D0B9518-142A-4E45-9A4D-1EF97E10D834}" srcOrd="0" destOrd="0" presId="urn:microsoft.com/office/officeart/2016/7/layout/VerticalSolidActionList"/>
    <dgm:cxn modelId="{8231F8B5-A90C-4C62-826E-43957A757E21}" type="presParOf" srcId="{255AF92B-D6E2-4C94-AA3F-561D0239BE24}" destId="{11251A1B-81DA-441A-B596-882DF488F1C3}" srcOrd="1" destOrd="0" presId="urn:microsoft.com/office/officeart/2016/7/layout/VerticalSolidActionList"/>
    <dgm:cxn modelId="{EB34B4F3-BDAD-402D-9CA4-EA78C52CB683}" type="presParOf" srcId="{C3103FF0-C35E-4465-982F-05E7A347FF9C}" destId="{E17A5A4E-4DCC-42D7-98D2-2A26760C0ACD}" srcOrd="1" destOrd="0" presId="urn:microsoft.com/office/officeart/2016/7/layout/VerticalSolidActionList"/>
    <dgm:cxn modelId="{3E3CAAB3-EAC8-4E23-BEA4-614339D62490}" type="presParOf" srcId="{C3103FF0-C35E-4465-982F-05E7A347FF9C}" destId="{46BE1E5F-AD5E-4546-9340-FF7736C4909F}" srcOrd="2" destOrd="0" presId="urn:microsoft.com/office/officeart/2016/7/layout/VerticalSolidActionList"/>
    <dgm:cxn modelId="{3E9FB7C7-4F6E-4A01-BB29-0A909BF14B24}" type="presParOf" srcId="{46BE1E5F-AD5E-4546-9340-FF7736C4909F}" destId="{A46CA09F-7EAD-4F4E-91B6-DD580D29713D}" srcOrd="0" destOrd="0" presId="urn:microsoft.com/office/officeart/2016/7/layout/VerticalSolidActionList"/>
    <dgm:cxn modelId="{39537DDD-6FA4-4CC8-85E5-73EE8CB0AFAC}" type="presParOf" srcId="{46BE1E5F-AD5E-4546-9340-FF7736C4909F}" destId="{083502EA-AA51-450C-A957-6E46BFB765DF}" srcOrd="1" destOrd="0" presId="urn:microsoft.com/office/officeart/2016/7/layout/VerticalSolidActionList"/>
    <dgm:cxn modelId="{A8BA6C82-61CF-4BE4-BA21-142026FBF501}" type="presParOf" srcId="{C3103FF0-C35E-4465-982F-05E7A347FF9C}" destId="{99439900-FB9A-4648-9ED1-2D2644F072AF}" srcOrd="3" destOrd="0" presId="urn:microsoft.com/office/officeart/2016/7/layout/VerticalSolidActionList"/>
    <dgm:cxn modelId="{EDD47102-AD2C-4F2C-9AA9-974B835F3560}" type="presParOf" srcId="{C3103FF0-C35E-4465-982F-05E7A347FF9C}" destId="{89848560-97BE-4F52-917D-5F3CF8AEC1CC}" srcOrd="4" destOrd="0" presId="urn:microsoft.com/office/officeart/2016/7/layout/VerticalSolidActionList"/>
    <dgm:cxn modelId="{90502C1E-6622-483F-8423-5F64FCF33824}" type="presParOf" srcId="{89848560-97BE-4F52-917D-5F3CF8AEC1CC}" destId="{05FA7F32-1D3B-4F94-87C0-30263AD1D45F}" srcOrd="0" destOrd="0" presId="urn:microsoft.com/office/officeart/2016/7/layout/VerticalSolidActionList"/>
    <dgm:cxn modelId="{9307DEEB-F036-4035-9FD5-96D475E76AD5}" type="presParOf" srcId="{89848560-97BE-4F52-917D-5F3CF8AEC1CC}" destId="{0118A562-3168-4227-BA49-4C08C48180E4}" srcOrd="1" destOrd="0" presId="urn:microsoft.com/office/officeart/2016/7/layout/VerticalSolidActionList"/>
    <dgm:cxn modelId="{CFD24D57-8CA6-45F0-9462-88F4C76175E6}" type="presParOf" srcId="{C3103FF0-C35E-4465-982F-05E7A347FF9C}" destId="{7411DB10-3F38-4604-B662-68E7E47633E2}" srcOrd="5" destOrd="0" presId="urn:microsoft.com/office/officeart/2016/7/layout/VerticalSolidActionList"/>
    <dgm:cxn modelId="{150D4572-EFED-4344-AFE4-27A6EAFDA838}" type="presParOf" srcId="{C3103FF0-C35E-4465-982F-05E7A347FF9C}" destId="{F5B87695-EDAA-4E5E-92CB-18BB173703C9}" srcOrd="6" destOrd="0" presId="urn:microsoft.com/office/officeart/2016/7/layout/VerticalSolidActionList"/>
    <dgm:cxn modelId="{8E36E39C-25C1-4F42-972A-AD07C01DE347}" type="presParOf" srcId="{F5B87695-EDAA-4E5E-92CB-18BB173703C9}" destId="{EF69F2F2-DCA8-4E5E-8F62-A18FF531AE25}" srcOrd="0" destOrd="0" presId="urn:microsoft.com/office/officeart/2016/7/layout/VerticalSolidActionList"/>
    <dgm:cxn modelId="{B4BF9676-D877-4553-BA1E-8D40B2D25E0E}" type="presParOf" srcId="{F5B87695-EDAA-4E5E-92CB-18BB173703C9}" destId="{C31762D6-B70A-43A1-AD04-B9DDB3E82DE2}" srcOrd="1" destOrd="0" presId="urn:microsoft.com/office/officeart/2016/7/layout/VerticalSolidActionList"/>
    <dgm:cxn modelId="{5A7CCDA2-C4C7-43B9-B9E2-8C52306700AE}" type="presParOf" srcId="{C3103FF0-C35E-4465-982F-05E7A347FF9C}" destId="{AB76E4C8-369B-4908-8B35-8D5A9502C6F2}" srcOrd="7" destOrd="0" presId="urn:microsoft.com/office/officeart/2016/7/layout/VerticalSolidActionList"/>
    <dgm:cxn modelId="{F899E992-A95A-4FC5-BEAA-D6707E75906F}" type="presParOf" srcId="{C3103FF0-C35E-4465-982F-05E7A347FF9C}" destId="{ECD0C783-F32C-42EC-85BF-E3C2F4644B0A}" srcOrd="8" destOrd="0" presId="urn:microsoft.com/office/officeart/2016/7/layout/VerticalSolidActionList"/>
    <dgm:cxn modelId="{397BAAF0-820B-4FB9-8240-4FA72A5A562A}" type="presParOf" srcId="{ECD0C783-F32C-42EC-85BF-E3C2F4644B0A}" destId="{5E75FD0E-87EE-4197-B15F-E9440E45A08C}" srcOrd="0" destOrd="0" presId="urn:microsoft.com/office/officeart/2016/7/layout/VerticalSolidActionList"/>
    <dgm:cxn modelId="{CCCEBCD9-1728-46D1-8F2B-2BC5B27E4EC3}" type="presParOf" srcId="{ECD0C783-F32C-42EC-85BF-E3C2F4644B0A}" destId="{B9167320-15A7-4017-B4BD-639917A71008}" srcOrd="1" destOrd="0" presId="urn:microsoft.com/office/officeart/2016/7/layout/VerticalSolidActionList"/>
    <dgm:cxn modelId="{C088BD3A-1042-4859-AC73-3CB2E650981A}" type="presParOf" srcId="{C3103FF0-C35E-4465-982F-05E7A347FF9C}" destId="{7683DEFF-8410-40C4-8218-B541246F8461}" srcOrd="9" destOrd="0" presId="urn:microsoft.com/office/officeart/2016/7/layout/VerticalSolidActionList"/>
    <dgm:cxn modelId="{81FDA930-AD35-4BC0-9435-94BB58F90D80}" type="presParOf" srcId="{C3103FF0-C35E-4465-982F-05E7A347FF9C}" destId="{69C5D02B-383F-44C8-A5A9-F330CD4B9EAF}" srcOrd="10" destOrd="0" presId="urn:microsoft.com/office/officeart/2016/7/layout/VerticalSolidActionList"/>
    <dgm:cxn modelId="{0BFCB796-BE42-4958-8B64-9325846A4DA3}" type="presParOf" srcId="{69C5D02B-383F-44C8-A5A9-F330CD4B9EAF}" destId="{F108A4F1-86BD-4E1D-A832-C7A2DF2952E2}" srcOrd="0" destOrd="0" presId="urn:microsoft.com/office/officeart/2016/7/layout/VerticalSolidActionList"/>
    <dgm:cxn modelId="{17F625A6-F297-442D-A207-0C62D693F4A6}" type="presParOf" srcId="{69C5D02B-383F-44C8-A5A9-F330CD4B9EAF}" destId="{34433C85-A31F-4DB2-9BB0-B4F15516D913}" srcOrd="1" destOrd="0" presId="urn:microsoft.com/office/officeart/2016/7/layout/VerticalSolidActionList"/>
    <dgm:cxn modelId="{173F9B6D-B19F-414F-887C-C193618B68BC}" type="presParOf" srcId="{C3103FF0-C35E-4465-982F-05E7A347FF9C}" destId="{2B48B861-155E-410B-82B6-453713DCFDC3}" srcOrd="11" destOrd="0" presId="urn:microsoft.com/office/officeart/2016/7/layout/VerticalSolidActionList"/>
    <dgm:cxn modelId="{7CEB78FB-E27C-4B36-88AA-D055BF805156}" type="presParOf" srcId="{C3103FF0-C35E-4465-982F-05E7A347FF9C}" destId="{1106289A-C2A5-40C4-9BD1-55688A32594A}" srcOrd="12" destOrd="0" presId="urn:microsoft.com/office/officeart/2016/7/layout/VerticalSolidActionList"/>
    <dgm:cxn modelId="{7E4C01A7-4CA2-4D3E-BF67-CD261B9945E4}" type="presParOf" srcId="{1106289A-C2A5-40C4-9BD1-55688A32594A}" destId="{2E1743ED-DA33-47B0-90E0-526DC1F978F0}" srcOrd="0" destOrd="0" presId="urn:microsoft.com/office/officeart/2016/7/layout/VerticalSolidActionList"/>
    <dgm:cxn modelId="{08F35243-0D50-4830-9A39-ECB7F0AD780B}" type="presParOf" srcId="{1106289A-C2A5-40C4-9BD1-55688A32594A}" destId="{6356EAE8-2E5D-4F4A-9EED-A3E8DF39D6D4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4DE5B30-5E6B-4C28-8261-9DCE6B24DD55}" type="doc">
      <dgm:prSet loTypeId="urn:microsoft.com/office/officeart/2016/7/layout/VerticalSolidActionList" loCatId="List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FD7FCE2-5475-4A3E-9615-D6540BCD69CC}">
      <dgm:prSet/>
      <dgm:spPr/>
      <dgm:t>
        <a:bodyPr/>
        <a:lstStyle/>
        <a:p>
          <a:r>
            <a:rPr lang="en-US" dirty="0"/>
            <a:t>Launch</a:t>
          </a:r>
        </a:p>
      </dgm:t>
    </dgm:pt>
    <dgm:pt modelId="{092315E6-2D77-45E0-83B6-1D5B4323D1A4}" type="parTrans" cxnId="{FEB03E87-D69E-455A-BDE7-30544DA49500}">
      <dgm:prSet/>
      <dgm:spPr/>
      <dgm:t>
        <a:bodyPr/>
        <a:lstStyle/>
        <a:p>
          <a:endParaRPr lang="en-US"/>
        </a:p>
      </dgm:t>
    </dgm:pt>
    <dgm:pt modelId="{2DE2D45E-EF12-4A3E-A482-DE9C69147BA1}" type="sibTrans" cxnId="{FEB03E87-D69E-455A-BDE7-30544DA49500}">
      <dgm:prSet/>
      <dgm:spPr/>
      <dgm:t>
        <a:bodyPr/>
        <a:lstStyle/>
        <a:p>
          <a:endParaRPr lang="en-US"/>
        </a:p>
      </dgm:t>
    </dgm:pt>
    <dgm:pt modelId="{46892115-8C6B-44E3-BB44-A679092F96FD}">
      <dgm:prSet/>
      <dgm:spPr/>
      <dgm:t>
        <a:bodyPr/>
        <a:lstStyle/>
        <a:p>
          <a:r>
            <a:rPr lang="en-US" dirty="0"/>
            <a:t>Launch an assessment incentive program</a:t>
          </a:r>
        </a:p>
      </dgm:t>
    </dgm:pt>
    <dgm:pt modelId="{099C1F68-F04E-4835-8989-6C37206E80FC}" type="parTrans" cxnId="{200C52F7-AE2D-42FB-877F-A3386397BB8B}">
      <dgm:prSet/>
      <dgm:spPr/>
      <dgm:t>
        <a:bodyPr/>
        <a:lstStyle/>
        <a:p>
          <a:endParaRPr lang="en-US"/>
        </a:p>
      </dgm:t>
    </dgm:pt>
    <dgm:pt modelId="{EDF4646F-8926-416F-8670-F4FAB9B85657}" type="sibTrans" cxnId="{200C52F7-AE2D-42FB-877F-A3386397BB8B}">
      <dgm:prSet/>
      <dgm:spPr/>
      <dgm:t>
        <a:bodyPr/>
        <a:lstStyle/>
        <a:p>
          <a:endParaRPr lang="en-US"/>
        </a:p>
      </dgm:t>
    </dgm:pt>
    <dgm:pt modelId="{79E50965-0240-4CBA-BCC4-DD12F8BC6399}">
      <dgm:prSet/>
      <dgm:spPr/>
      <dgm:t>
        <a:bodyPr/>
        <a:lstStyle/>
        <a:p>
          <a:r>
            <a:rPr lang="en-US" dirty="0"/>
            <a:t>Provide</a:t>
          </a:r>
        </a:p>
      </dgm:t>
    </dgm:pt>
    <dgm:pt modelId="{E1A09637-6000-47C7-8742-BC9E4F0424F7}" type="parTrans" cxnId="{E131A997-5C50-418B-8DB5-C58C06BEAB13}">
      <dgm:prSet/>
      <dgm:spPr/>
      <dgm:t>
        <a:bodyPr/>
        <a:lstStyle/>
        <a:p>
          <a:endParaRPr lang="en-US"/>
        </a:p>
      </dgm:t>
    </dgm:pt>
    <dgm:pt modelId="{23F2353F-4D5F-45BF-B434-535033925A12}" type="sibTrans" cxnId="{E131A997-5C50-418B-8DB5-C58C06BEAB13}">
      <dgm:prSet/>
      <dgm:spPr/>
      <dgm:t>
        <a:bodyPr/>
        <a:lstStyle/>
        <a:p>
          <a:endParaRPr lang="en-US"/>
        </a:p>
      </dgm:t>
    </dgm:pt>
    <dgm:pt modelId="{96D0DC73-C6F8-40AE-BC21-355265663382}">
      <dgm:prSet/>
      <dgm:spPr/>
      <dgm:t>
        <a:bodyPr/>
        <a:lstStyle/>
        <a:p>
          <a:r>
            <a:rPr lang="en-US" dirty="0"/>
            <a:t>Provide interpersonal skills training needed to advance assessment work</a:t>
          </a:r>
        </a:p>
      </dgm:t>
    </dgm:pt>
    <dgm:pt modelId="{5797D1B6-5AB7-4C89-8E13-615CA094487D}" type="parTrans" cxnId="{A3965CF2-4716-475F-A1A0-33638EE8D795}">
      <dgm:prSet/>
      <dgm:spPr/>
      <dgm:t>
        <a:bodyPr/>
        <a:lstStyle/>
        <a:p>
          <a:endParaRPr lang="en-US"/>
        </a:p>
      </dgm:t>
    </dgm:pt>
    <dgm:pt modelId="{B5748A4E-B4FE-4826-BF77-442B8B1EECA0}" type="sibTrans" cxnId="{A3965CF2-4716-475F-A1A0-33638EE8D795}">
      <dgm:prSet/>
      <dgm:spPr/>
      <dgm:t>
        <a:bodyPr/>
        <a:lstStyle/>
        <a:p>
          <a:endParaRPr lang="en-US"/>
        </a:p>
      </dgm:t>
    </dgm:pt>
    <dgm:pt modelId="{4954CC2D-3DCD-43BD-B778-04AAAAFFE46C}">
      <dgm:prSet/>
      <dgm:spPr/>
      <dgm:t>
        <a:bodyPr/>
        <a:lstStyle/>
        <a:p>
          <a:r>
            <a:rPr lang="en-US" dirty="0"/>
            <a:t>Communicate</a:t>
          </a:r>
        </a:p>
      </dgm:t>
    </dgm:pt>
    <dgm:pt modelId="{2A4AC78B-C798-4996-B89C-D0707FE9F339}" type="parTrans" cxnId="{8A6BE677-06B1-4F3F-8E9F-019100AD54C9}">
      <dgm:prSet/>
      <dgm:spPr/>
      <dgm:t>
        <a:bodyPr/>
        <a:lstStyle/>
        <a:p>
          <a:endParaRPr lang="en-US"/>
        </a:p>
      </dgm:t>
    </dgm:pt>
    <dgm:pt modelId="{5F271CE9-40C3-44BC-B89C-A46F6D7C2D27}" type="sibTrans" cxnId="{8A6BE677-06B1-4F3F-8E9F-019100AD54C9}">
      <dgm:prSet/>
      <dgm:spPr/>
      <dgm:t>
        <a:bodyPr/>
        <a:lstStyle/>
        <a:p>
          <a:endParaRPr lang="en-US"/>
        </a:p>
      </dgm:t>
    </dgm:pt>
    <dgm:pt modelId="{84C207A6-E4BE-4607-B608-27EC752CE15B}">
      <dgm:prSet/>
      <dgm:spPr/>
      <dgm:t>
        <a:bodyPr/>
        <a:lstStyle/>
        <a:p>
          <a:r>
            <a:rPr lang="en-US" dirty="0"/>
            <a:t>Communicate the role assessment professional plays and create value for this work</a:t>
          </a:r>
        </a:p>
      </dgm:t>
    </dgm:pt>
    <dgm:pt modelId="{0F5C0282-3754-4914-ADAB-53B4E8784F5A}" type="parTrans" cxnId="{8FDFF8C4-7B7D-4DB7-8E1A-69E095CEEAD7}">
      <dgm:prSet/>
      <dgm:spPr/>
      <dgm:t>
        <a:bodyPr/>
        <a:lstStyle/>
        <a:p>
          <a:endParaRPr lang="en-US"/>
        </a:p>
      </dgm:t>
    </dgm:pt>
    <dgm:pt modelId="{1B86CF6A-157B-4D40-BBE8-7CF5B6CCE12B}" type="sibTrans" cxnId="{8FDFF8C4-7B7D-4DB7-8E1A-69E095CEEAD7}">
      <dgm:prSet/>
      <dgm:spPr/>
      <dgm:t>
        <a:bodyPr/>
        <a:lstStyle/>
        <a:p>
          <a:endParaRPr lang="en-US"/>
        </a:p>
      </dgm:t>
    </dgm:pt>
    <dgm:pt modelId="{DB517F54-F418-477F-A429-8AABE37027D5}">
      <dgm:prSet/>
      <dgm:spPr/>
      <dgm:t>
        <a:bodyPr/>
        <a:lstStyle/>
        <a:p>
          <a:r>
            <a:rPr lang="en-US" dirty="0"/>
            <a:t>Increase</a:t>
          </a:r>
        </a:p>
      </dgm:t>
    </dgm:pt>
    <dgm:pt modelId="{570A3FAB-09A3-4448-A00B-583B5E7CF0C0}" type="parTrans" cxnId="{8566FE64-0BA4-4F43-AAF4-1F282351CEB6}">
      <dgm:prSet/>
      <dgm:spPr/>
      <dgm:t>
        <a:bodyPr/>
        <a:lstStyle/>
        <a:p>
          <a:endParaRPr lang="en-US"/>
        </a:p>
      </dgm:t>
    </dgm:pt>
    <dgm:pt modelId="{CF6778A5-CA0F-4CA6-AE68-611DADDFC63A}" type="sibTrans" cxnId="{8566FE64-0BA4-4F43-AAF4-1F282351CEB6}">
      <dgm:prSet/>
      <dgm:spPr/>
      <dgm:t>
        <a:bodyPr/>
        <a:lstStyle/>
        <a:p>
          <a:endParaRPr lang="en-US"/>
        </a:p>
      </dgm:t>
    </dgm:pt>
    <dgm:pt modelId="{B85A69A3-1EB4-493A-9EBC-2EF306BBCCD2}">
      <dgm:prSet/>
      <dgm:spPr/>
      <dgm:t>
        <a:bodyPr/>
        <a:lstStyle/>
        <a:p>
          <a:r>
            <a:rPr lang="en-US" dirty="0"/>
            <a:t>Increase emphasis on state universities and UMass campuses </a:t>
          </a:r>
        </a:p>
      </dgm:t>
    </dgm:pt>
    <dgm:pt modelId="{2CD638B0-3DE4-4401-B6EC-B9B253457F10}" type="parTrans" cxnId="{D68433EE-A1B7-43BF-B860-5A64314ADB09}">
      <dgm:prSet/>
      <dgm:spPr/>
      <dgm:t>
        <a:bodyPr/>
        <a:lstStyle/>
        <a:p>
          <a:endParaRPr lang="en-US"/>
        </a:p>
      </dgm:t>
    </dgm:pt>
    <dgm:pt modelId="{C901E20A-2199-48D5-B79F-8BFEBC0DF67C}" type="sibTrans" cxnId="{D68433EE-A1B7-43BF-B860-5A64314ADB09}">
      <dgm:prSet/>
      <dgm:spPr/>
      <dgm:t>
        <a:bodyPr/>
        <a:lstStyle/>
        <a:p>
          <a:endParaRPr lang="en-US"/>
        </a:p>
      </dgm:t>
    </dgm:pt>
    <dgm:pt modelId="{C3103FF0-C35E-4465-982F-05E7A347FF9C}" type="pres">
      <dgm:prSet presAssocID="{84DE5B30-5E6B-4C28-8261-9DCE6B24DD55}" presName="Name0" presStyleCnt="0">
        <dgm:presLayoutVars>
          <dgm:dir/>
          <dgm:animLvl val="lvl"/>
          <dgm:resizeHandles val="exact"/>
        </dgm:presLayoutVars>
      </dgm:prSet>
      <dgm:spPr/>
    </dgm:pt>
    <dgm:pt modelId="{255AF92B-D6E2-4C94-AA3F-561D0239BE24}" type="pres">
      <dgm:prSet presAssocID="{3FD7FCE2-5475-4A3E-9615-D6540BCD69CC}" presName="linNode" presStyleCnt="0"/>
      <dgm:spPr/>
    </dgm:pt>
    <dgm:pt modelId="{9D0B9518-142A-4E45-9A4D-1EF97E10D834}" type="pres">
      <dgm:prSet presAssocID="{3FD7FCE2-5475-4A3E-9615-D6540BCD69CC}" presName="parentText" presStyleLbl="alignNode1" presStyleIdx="0" presStyleCnt="4">
        <dgm:presLayoutVars>
          <dgm:chMax val="1"/>
          <dgm:bulletEnabled/>
        </dgm:presLayoutVars>
      </dgm:prSet>
      <dgm:spPr/>
    </dgm:pt>
    <dgm:pt modelId="{11251A1B-81DA-441A-B596-882DF488F1C3}" type="pres">
      <dgm:prSet presAssocID="{3FD7FCE2-5475-4A3E-9615-D6540BCD69CC}" presName="descendantText" presStyleLbl="alignAccFollowNode1" presStyleIdx="0" presStyleCnt="4">
        <dgm:presLayoutVars>
          <dgm:bulletEnabled/>
        </dgm:presLayoutVars>
      </dgm:prSet>
      <dgm:spPr/>
    </dgm:pt>
    <dgm:pt modelId="{E17A5A4E-4DCC-42D7-98D2-2A26760C0ACD}" type="pres">
      <dgm:prSet presAssocID="{2DE2D45E-EF12-4A3E-A482-DE9C69147BA1}" presName="sp" presStyleCnt="0"/>
      <dgm:spPr/>
    </dgm:pt>
    <dgm:pt modelId="{46BE1E5F-AD5E-4546-9340-FF7736C4909F}" type="pres">
      <dgm:prSet presAssocID="{79E50965-0240-4CBA-BCC4-DD12F8BC6399}" presName="linNode" presStyleCnt="0"/>
      <dgm:spPr/>
    </dgm:pt>
    <dgm:pt modelId="{A46CA09F-7EAD-4F4E-91B6-DD580D29713D}" type="pres">
      <dgm:prSet presAssocID="{79E50965-0240-4CBA-BCC4-DD12F8BC6399}" presName="parentText" presStyleLbl="alignNode1" presStyleIdx="1" presStyleCnt="4">
        <dgm:presLayoutVars>
          <dgm:chMax val="1"/>
          <dgm:bulletEnabled/>
        </dgm:presLayoutVars>
      </dgm:prSet>
      <dgm:spPr/>
    </dgm:pt>
    <dgm:pt modelId="{083502EA-AA51-450C-A957-6E46BFB765DF}" type="pres">
      <dgm:prSet presAssocID="{79E50965-0240-4CBA-BCC4-DD12F8BC6399}" presName="descendantText" presStyleLbl="alignAccFollowNode1" presStyleIdx="1" presStyleCnt="4">
        <dgm:presLayoutVars>
          <dgm:bulletEnabled/>
        </dgm:presLayoutVars>
      </dgm:prSet>
      <dgm:spPr/>
    </dgm:pt>
    <dgm:pt modelId="{99439900-FB9A-4648-9ED1-2D2644F072AF}" type="pres">
      <dgm:prSet presAssocID="{23F2353F-4D5F-45BF-B434-535033925A12}" presName="sp" presStyleCnt="0"/>
      <dgm:spPr/>
    </dgm:pt>
    <dgm:pt modelId="{89848560-97BE-4F52-917D-5F3CF8AEC1CC}" type="pres">
      <dgm:prSet presAssocID="{4954CC2D-3DCD-43BD-B778-04AAAAFFE46C}" presName="linNode" presStyleCnt="0"/>
      <dgm:spPr/>
    </dgm:pt>
    <dgm:pt modelId="{05FA7F32-1D3B-4F94-87C0-30263AD1D45F}" type="pres">
      <dgm:prSet presAssocID="{4954CC2D-3DCD-43BD-B778-04AAAAFFE46C}" presName="parentText" presStyleLbl="alignNode1" presStyleIdx="2" presStyleCnt="4">
        <dgm:presLayoutVars>
          <dgm:chMax val="1"/>
          <dgm:bulletEnabled/>
        </dgm:presLayoutVars>
      </dgm:prSet>
      <dgm:spPr/>
    </dgm:pt>
    <dgm:pt modelId="{0118A562-3168-4227-BA49-4C08C48180E4}" type="pres">
      <dgm:prSet presAssocID="{4954CC2D-3DCD-43BD-B778-04AAAAFFE46C}" presName="descendantText" presStyleLbl="alignAccFollowNode1" presStyleIdx="2" presStyleCnt="4">
        <dgm:presLayoutVars>
          <dgm:bulletEnabled/>
        </dgm:presLayoutVars>
      </dgm:prSet>
      <dgm:spPr/>
    </dgm:pt>
    <dgm:pt modelId="{7411DB10-3F38-4604-B662-68E7E47633E2}" type="pres">
      <dgm:prSet presAssocID="{5F271CE9-40C3-44BC-B89C-A46F6D7C2D27}" presName="sp" presStyleCnt="0"/>
      <dgm:spPr/>
    </dgm:pt>
    <dgm:pt modelId="{F5B87695-EDAA-4E5E-92CB-18BB173703C9}" type="pres">
      <dgm:prSet presAssocID="{DB517F54-F418-477F-A429-8AABE37027D5}" presName="linNode" presStyleCnt="0"/>
      <dgm:spPr/>
    </dgm:pt>
    <dgm:pt modelId="{EF69F2F2-DCA8-4E5E-8F62-A18FF531AE25}" type="pres">
      <dgm:prSet presAssocID="{DB517F54-F418-477F-A429-8AABE37027D5}" presName="parentText" presStyleLbl="alignNode1" presStyleIdx="3" presStyleCnt="4">
        <dgm:presLayoutVars>
          <dgm:chMax val="1"/>
          <dgm:bulletEnabled/>
        </dgm:presLayoutVars>
      </dgm:prSet>
      <dgm:spPr/>
    </dgm:pt>
    <dgm:pt modelId="{C31762D6-B70A-43A1-AD04-B9DDB3E82DE2}" type="pres">
      <dgm:prSet presAssocID="{DB517F54-F418-477F-A429-8AABE37027D5}" presName="descendantText" presStyleLbl="alignAccFollowNode1" presStyleIdx="3" presStyleCnt="4">
        <dgm:presLayoutVars>
          <dgm:bulletEnabled/>
        </dgm:presLayoutVars>
      </dgm:prSet>
      <dgm:spPr/>
    </dgm:pt>
  </dgm:ptLst>
  <dgm:cxnLst>
    <dgm:cxn modelId="{18A1B512-58BA-4328-A429-E9B3565E6BAE}" type="presOf" srcId="{79E50965-0240-4CBA-BCC4-DD12F8BC6399}" destId="{A46CA09F-7EAD-4F4E-91B6-DD580D29713D}" srcOrd="0" destOrd="0" presId="urn:microsoft.com/office/officeart/2016/7/layout/VerticalSolidActionList"/>
    <dgm:cxn modelId="{7439F01A-BA9E-4135-AB56-4D2BA049257F}" type="presOf" srcId="{84DE5B30-5E6B-4C28-8261-9DCE6B24DD55}" destId="{C3103FF0-C35E-4465-982F-05E7A347FF9C}" srcOrd="0" destOrd="0" presId="urn:microsoft.com/office/officeart/2016/7/layout/VerticalSolidActionList"/>
    <dgm:cxn modelId="{8566FE64-0BA4-4F43-AAF4-1F282351CEB6}" srcId="{84DE5B30-5E6B-4C28-8261-9DCE6B24DD55}" destId="{DB517F54-F418-477F-A429-8AABE37027D5}" srcOrd="3" destOrd="0" parTransId="{570A3FAB-09A3-4448-A00B-583B5E7CF0C0}" sibTransId="{CF6778A5-CA0F-4CA6-AE68-611DADDFC63A}"/>
    <dgm:cxn modelId="{2B6EAA55-E0E0-41D3-94AC-6CD1FF2DC68C}" type="presOf" srcId="{96D0DC73-C6F8-40AE-BC21-355265663382}" destId="{083502EA-AA51-450C-A957-6E46BFB765DF}" srcOrd="0" destOrd="0" presId="urn:microsoft.com/office/officeart/2016/7/layout/VerticalSolidActionList"/>
    <dgm:cxn modelId="{8A6BE677-06B1-4F3F-8E9F-019100AD54C9}" srcId="{84DE5B30-5E6B-4C28-8261-9DCE6B24DD55}" destId="{4954CC2D-3DCD-43BD-B778-04AAAAFFE46C}" srcOrd="2" destOrd="0" parTransId="{2A4AC78B-C798-4996-B89C-D0707FE9F339}" sibTransId="{5F271CE9-40C3-44BC-B89C-A46F6D7C2D27}"/>
    <dgm:cxn modelId="{E26C7559-25C9-414E-870D-9338AEA30870}" type="presOf" srcId="{46892115-8C6B-44E3-BB44-A679092F96FD}" destId="{11251A1B-81DA-441A-B596-882DF488F1C3}" srcOrd="0" destOrd="0" presId="urn:microsoft.com/office/officeart/2016/7/layout/VerticalSolidActionList"/>
    <dgm:cxn modelId="{8B184D86-35BB-4020-B4EF-F030CC21799A}" type="presOf" srcId="{DB517F54-F418-477F-A429-8AABE37027D5}" destId="{EF69F2F2-DCA8-4E5E-8F62-A18FF531AE25}" srcOrd="0" destOrd="0" presId="urn:microsoft.com/office/officeart/2016/7/layout/VerticalSolidActionList"/>
    <dgm:cxn modelId="{FEB03E87-D69E-455A-BDE7-30544DA49500}" srcId="{84DE5B30-5E6B-4C28-8261-9DCE6B24DD55}" destId="{3FD7FCE2-5475-4A3E-9615-D6540BCD69CC}" srcOrd="0" destOrd="0" parTransId="{092315E6-2D77-45E0-83B6-1D5B4323D1A4}" sibTransId="{2DE2D45E-EF12-4A3E-A482-DE9C69147BA1}"/>
    <dgm:cxn modelId="{F6832989-9167-4147-9003-8A93D8C00E42}" type="presOf" srcId="{B85A69A3-1EB4-493A-9EBC-2EF306BBCCD2}" destId="{C31762D6-B70A-43A1-AD04-B9DDB3E82DE2}" srcOrd="0" destOrd="0" presId="urn:microsoft.com/office/officeart/2016/7/layout/VerticalSolidActionList"/>
    <dgm:cxn modelId="{8E498C8B-FDAE-4ADD-9243-EE59A4C3F14B}" type="presOf" srcId="{4954CC2D-3DCD-43BD-B778-04AAAAFFE46C}" destId="{05FA7F32-1D3B-4F94-87C0-30263AD1D45F}" srcOrd="0" destOrd="0" presId="urn:microsoft.com/office/officeart/2016/7/layout/VerticalSolidActionList"/>
    <dgm:cxn modelId="{E131A997-5C50-418B-8DB5-C58C06BEAB13}" srcId="{84DE5B30-5E6B-4C28-8261-9DCE6B24DD55}" destId="{79E50965-0240-4CBA-BCC4-DD12F8BC6399}" srcOrd="1" destOrd="0" parTransId="{E1A09637-6000-47C7-8742-BC9E4F0424F7}" sibTransId="{23F2353F-4D5F-45BF-B434-535033925A12}"/>
    <dgm:cxn modelId="{60AB40A7-8A52-4E1A-AB3A-9D2EFCA3120C}" type="presOf" srcId="{3FD7FCE2-5475-4A3E-9615-D6540BCD69CC}" destId="{9D0B9518-142A-4E45-9A4D-1EF97E10D834}" srcOrd="0" destOrd="0" presId="urn:microsoft.com/office/officeart/2016/7/layout/VerticalSolidActionList"/>
    <dgm:cxn modelId="{5AA710B6-4DB2-4C91-904E-2CDBD4550154}" type="presOf" srcId="{84C207A6-E4BE-4607-B608-27EC752CE15B}" destId="{0118A562-3168-4227-BA49-4C08C48180E4}" srcOrd="0" destOrd="0" presId="urn:microsoft.com/office/officeart/2016/7/layout/VerticalSolidActionList"/>
    <dgm:cxn modelId="{8FDFF8C4-7B7D-4DB7-8E1A-69E095CEEAD7}" srcId="{4954CC2D-3DCD-43BD-B778-04AAAAFFE46C}" destId="{84C207A6-E4BE-4607-B608-27EC752CE15B}" srcOrd="0" destOrd="0" parTransId="{0F5C0282-3754-4914-ADAB-53B4E8784F5A}" sibTransId="{1B86CF6A-157B-4D40-BBE8-7CF5B6CCE12B}"/>
    <dgm:cxn modelId="{D68433EE-A1B7-43BF-B860-5A64314ADB09}" srcId="{DB517F54-F418-477F-A429-8AABE37027D5}" destId="{B85A69A3-1EB4-493A-9EBC-2EF306BBCCD2}" srcOrd="0" destOrd="0" parTransId="{2CD638B0-3DE4-4401-B6EC-B9B253457F10}" sibTransId="{C901E20A-2199-48D5-B79F-8BFEBC0DF67C}"/>
    <dgm:cxn modelId="{A3965CF2-4716-475F-A1A0-33638EE8D795}" srcId="{79E50965-0240-4CBA-BCC4-DD12F8BC6399}" destId="{96D0DC73-C6F8-40AE-BC21-355265663382}" srcOrd="0" destOrd="0" parTransId="{5797D1B6-5AB7-4C89-8E13-615CA094487D}" sibTransId="{B5748A4E-B4FE-4826-BF77-442B8B1EECA0}"/>
    <dgm:cxn modelId="{200C52F7-AE2D-42FB-877F-A3386397BB8B}" srcId="{3FD7FCE2-5475-4A3E-9615-D6540BCD69CC}" destId="{46892115-8C6B-44E3-BB44-A679092F96FD}" srcOrd="0" destOrd="0" parTransId="{099C1F68-F04E-4835-8989-6C37206E80FC}" sibTransId="{EDF4646F-8926-416F-8670-F4FAB9B85657}"/>
    <dgm:cxn modelId="{6806191B-58B9-4071-803D-0B4D9C2293DF}" type="presParOf" srcId="{C3103FF0-C35E-4465-982F-05E7A347FF9C}" destId="{255AF92B-D6E2-4C94-AA3F-561D0239BE24}" srcOrd="0" destOrd="0" presId="urn:microsoft.com/office/officeart/2016/7/layout/VerticalSolidActionList"/>
    <dgm:cxn modelId="{50924B6F-0B4E-4B6D-91C8-0A17B2805169}" type="presParOf" srcId="{255AF92B-D6E2-4C94-AA3F-561D0239BE24}" destId="{9D0B9518-142A-4E45-9A4D-1EF97E10D834}" srcOrd="0" destOrd="0" presId="urn:microsoft.com/office/officeart/2016/7/layout/VerticalSolidActionList"/>
    <dgm:cxn modelId="{8231F8B5-A90C-4C62-826E-43957A757E21}" type="presParOf" srcId="{255AF92B-D6E2-4C94-AA3F-561D0239BE24}" destId="{11251A1B-81DA-441A-B596-882DF488F1C3}" srcOrd="1" destOrd="0" presId="urn:microsoft.com/office/officeart/2016/7/layout/VerticalSolidActionList"/>
    <dgm:cxn modelId="{EB34B4F3-BDAD-402D-9CA4-EA78C52CB683}" type="presParOf" srcId="{C3103FF0-C35E-4465-982F-05E7A347FF9C}" destId="{E17A5A4E-4DCC-42D7-98D2-2A26760C0ACD}" srcOrd="1" destOrd="0" presId="urn:microsoft.com/office/officeart/2016/7/layout/VerticalSolidActionList"/>
    <dgm:cxn modelId="{3E3CAAB3-EAC8-4E23-BEA4-614339D62490}" type="presParOf" srcId="{C3103FF0-C35E-4465-982F-05E7A347FF9C}" destId="{46BE1E5F-AD5E-4546-9340-FF7736C4909F}" srcOrd="2" destOrd="0" presId="urn:microsoft.com/office/officeart/2016/7/layout/VerticalSolidActionList"/>
    <dgm:cxn modelId="{3E9FB7C7-4F6E-4A01-BB29-0A909BF14B24}" type="presParOf" srcId="{46BE1E5F-AD5E-4546-9340-FF7736C4909F}" destId="{A46CA09F-7EAD-4F4E-91B6-DD580D29713D}" srcOrd="0" destOrd="0" presId="urn:microsoft.com/office/officeart/2016/7/layout/VerticalSolidActionList"/>
    <dgm:cxn modelId="{39537DDD-6FA4-4CC8-85E5-73EE8CB0AFAC}" type="presParOf" srcId="{46BE1E5F-AD5E-4546-9340-FF7736C4909F}" destId="{083502EA-AA51-450C-A957-6E46BFB765DF}" srcOrd="1" destOrd="0" presId="urn:microsoft.com/office/officeart/2016/7/layout/VerticalSolidActionList"/>
    <dgm:cxn modelId="{A8BA6C82-61CF-4BE4-BA21-142026FBF501}" type="presParOf" srcId="{C3103FF0-C35E-4465-982F-05E7A347FF9C}" destId="{99439900-FB9A-4648-9ED1-2D2644F072AF}" srcOrd="3" destOrd="0" presId="urn:microsoft.com/office/officeart/2016/7/layout/VerticalSolidActionList"/>
    <dgm:cxn modelId="{EDD47102-AD2C-4F2C-9AA9-974B835F3560}" type="presParOf" srcId="{C3103FF0-C35E-4465-982F-05E7A347FF9C}" destId="{89848560-97BE-4F52-917D-5F3CF8AEC1CC}" srcOrd="4" destOrd="0" presId="urn:microsoft.com/office/officeart/2016/7/layout/VerticalSolidActionList"/>
    <dgm:cxn modelId="{90502C1E-6622-483F-8423-5F64FCF33824}" type="presParOf" srcId="{89848560-97BE-4F52-917D-5F3CF8AEC1CC}" destId="{05FA7F32-1D3B-4F94-87C0-30263AD1D45F}" srcOrd="0" destOrd="0" presId="urn:microsoft.com/office/officeart/2016/7/layout/VerticalSolidActionList"/>
    <dgm:cxn modelId="{9307DEEB-F036-4035-9FD5-96D475E76AD5}" type="presParOf" srcId="{89848560-97BE-4F52-917D-5F3CF8AEC1CC}" destId="{0118A562-3168-4227-BA49-4C08C48180E4}" srcOrd="1" destOrd="0" presId="urn:microsoft.com/office/officeart/2016/7/layout/VerticalSolidActionList"/>
    <dgm:cxn modelId="{CFD24D57-8CA6-45F0-9462-88F4C76175E6}" type="presParOf" srcId="{C3103FF0-C35E-4465-982F-05E7A347FF9C}" destId="{7411DB10-3F38-4604-B662-68E7E47633E2}" srcOrd="5" destOrd="0" presId="urn:microsoft.com/office/officeart/2016/7/layout/VerticalSolidActionList"/>
    <dgm:cxn modelId="{150D4572-EFED-4344-AFE4-27A6EAFDA838}" type="presParOf" srcId="{C3103FF0-C35E-4465-982F-05E7A347FF9C}" destId="{F5B87695-EDAA-4E5E-92CB-18BB173703C9}" srcOrd="6" destOrd="0" presId="urn:microsoft.com/office/officeart/2016/7/layout/VerticalSolidActionList"/>
    <dgm:cxn modelId="{8E36E39C-25C1-4F42-972A-AD07C01DE347}" type="presParOf" srcId="{F5B87695-EDAA-4E5E-92CB-18BB173703C9}" destId="{EF69F2F2-DCA8-4E5E-8F62-A18FF531AE25}" srcOrd="0" destOrd="0" presId="urn:microsoft.com/office/officeart/2016/7/layout/VerticalSolidActionList"/>
    <dgm:cxn modelId="{B4BF9676-D877-4553-BA1E-8D40B2D25E0E}" type="presParOf" srcId="{F5B87695-EDAA-4E5E-92CB-18BB173703C9}" destId="{C31762D6-B70A-43A1-AD04-B9DDB3E82DE2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86FD3D-4520-4976-9D9A-38F8A1E69613}">
      <dsp:nvSpPr>
        <dsp:cNvPr id="0" name=""/>
        <dsp:cNvSpPr/>
      </dsp:nvSpPr>
      <dsp:spPr>
        <a:xfrm>
          <a:off x="0" y="861407"/>
          <a:ext cx="2701230" cy="1715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6D1689-4E99-41C8-A2E8-2C3479D98952}">
      <dsp:nvSpPr>
        <dsp:cNvPr id="0" name=""/>
        <dsp:cNvSpPr/>
      </dsp:nvSpPr>
      <dsp:spPr>
        <a:xfrm>
          <a:off x="300136" y="1146537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Conducted August-September 2019</a:t>
          </a:r>
        </a:p>
      </dsp:txBody>
      <dsp:txXfrm>
        <a:off x="350375" y="1196776"/>
        <a:ext cx="2600752" cy="1614803"/>
      </dsp:txXfrm>
    </dsp:sp>
    <dsp:sp modelId="{DBB01A62-E375-42CE-B66F-2C77DB66112D}">
      <dsp:nvSpPr>
        <dsp:cNvPr id="0" name=""/>
        <dsp:cNvSpPr/>
      </dsp:nvSpPr>
      <dsp:spPr>
        <a:xfrm>
          <a:off x="3301503" y="861407"/>
          <a:ext cx="2701230" cy="1715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47702B-250C-4113-9AF0-DF9EDDEFE796}">
      <dsp:nvSpPr>
        <dsp:cNvPr id="0" name=""/>
        <dsp:cNvSpPr/>
      </dsp:nvSpPr>
      <dsp:spPr>
        <a:xfrm>
          <a:off x="3601640" y="1146537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Conducted using Survey Monkey</a:t>
          </a:r>
        </a:p>
      </dsp:txBody>
      <dsp:txXfrm>
        <a:off x="3651879" y="1196776"/>
        <a:ext cx="2600752" cy="1614803"/>
      </dsp:txXfrm>
    </dsp:sp>
    <dsp:sp modelId="{9CA2BD28-7CDA-477C-9437-020ADD320D12}">
      <dsp:nvSpPr>
        <dsp:cNvPr id="0" name=""/>
        <dsp:cNvSpPr/>
      </dsp:nvSpPr>
      <dsp:spPr>
        <a:xfrm>
          <a:off x="6603007" y="861407"/>
          <a:ext cx="2701230" cy="171528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BEE682-D990-4CD4-9E81-81AC976D612B}">
      <dsp:nvSpPr>
        <dsp:cNvPr id="0" name=""/>
        <dsp:cNvSpPr/>
      </dsp:nvSpPr>
      <dsp:spPr>
        <a:xfrm>
          <a:off x="6903144" y="1146537"/>
          <a:ext cx="2701230" cy="171528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100% Participation from 28 Institutions </a:t>
          </a:r>
        </a:p>
      </dsp:txBody>
      <dsp:txXfrm>
        <a:off x="6953383" y="1196776"/>
        <a:ext cx="2600752" cy="161480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51A1B-81DA-441A-B596-882DF488F1C3}">
      <dsp:nvSpPr>
        <dsp:cNvPr id="0" name=""/>
        <dsp:cNvSpPr/>
      </dsp:nvSpPr>
      <dsp:spPr>
        <a:xfrm>
          <a:off x="1920875" y="1745"/>
          <a:ext cx="7683500" cy="5053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128371" rIns="149081" bIns="12837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Provide dedicated funding for faculty participation (direct or reassigned time) - 5</a:t>
          </a:r>
        </a:p>
      </dsp:txBody>
      <dsp:txXfrm>
        <a:off x="1920875" y="1745"/>
        <a:ext cx="7683500" cy="505398"/>
      </dsp:txXfrm>
    </dsp:sp>
    <dsp:sp modelId="{9D0B9518-142A-4E45-9A4D-1EF97E10D834}">
      <dsp:nvSpPr>
        <dsp:cNvPr id="0" name=""/>
        <dsp:cNvSpPr/>
      </dsp:nvSpPr>
      <dsp:spPr>
        <a:xfrm>
          <a:off x="0" y="1745"/>
          <a:ext cx="1920875" cy="505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49922" rIns="101646" bIns="499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Provide</a:t>
          </a:r>
        </a:p>
      </dsp:txBody>
      <dsp:txXfrm>
        <a:off x="0" y="1745"/>
        <a:ext cx="1920875" cy="505398"/>
      </dsp:txXfrm>
    </dsp:sp>
    <dsp:sp modelId="{083502EA-AA51-450C-A957-6E46BFB765DF}">
      <dsp:nvSpPr>
        <dsp:cNvPr id="0" name=""/>
        <dsp:cNvSpPr/>
      </dsp:nvSpPr>
      <dsp:spPr>
        <a:xfrm>
          <a:off x="1920875" y="537468"/>
          <a:ext cx="7683500" cy="5053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128371" rIns="149081" bIns="12837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Get assessment added to the MSCA contract – 4</a:t>
          </a:r>
        </a:p>
      </dsp:txBody>
      <dsp:txXfrm>
        <a:off x="1920875" y="537468"/>
        <a:ext cx="7683500" cy="505398"/>
      </dsp:txXfrm>
    </dsp:sp>
    <dsp:sp modelId="{A46CA09F-7EAD-4F4E-91B6-DD580D29713D}">
      <dsp:nvSpPr>
        <dsp:cNvPr id="0" name=""/>
        <dsp:cNvSpPr/>
      </dsp:nvSpPr>
      <dsp:spPr>
        <a:xfrm>
          <a:off x="0" y="537468"/>
          <a:ext cx="1920875" cy="505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49922" rIns="101646" bIns="499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Get</a:t>
          </a:r>
        </a:p>
      </dsp:txBody>
      <dsp:txXfrm>
        <a:off x="0" y="537468"/>
        <a:ext cx="1920875" cy="505398"/>
      </dsp:txXfrm>
    </dsp:sp>
    <dsp:sp modelId="{0118A562-3168-4227-BA49-4C08C48180E4}">
      <dsp:nvSpPr>
        <dsp:cNvPr id="0" name=""/>
        <dsp:cNvSpPr/>
      </dsp:nvSpPr>
      <dsp:spPr>
        <a:xfrm>
          <a:off x="1920875" y="1073191"/>
          <a:ext cx="7683500" cy="5053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128371" rIns="149081" bIns="12837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Continue to support VALUE Institute – 2</a:t>
          </a:r>
        </a:p>
      </dsp:txBody>
      <dsp:txXfrm>
        <a:off x="1920875" y="1073191"/>
        <a:ext cx="7683500" cy="505398"/>
      </dsp:txXfrm>
    </dsp:sp>
    <dsp:sp modelId="{05FA7F32-1D3B-4F94-87C0-30263AD1D45F}">
      <dsp:nvSpPr>
        <dsp:cNvPr id="0" name=""/>
        <dsp:cNvSpPr/>
      </dsp:nvSpPr>
      <dsp:spPr>
        <a:xfrm>
          <a:off x="0" y="1073191"/>
          <a:ext cx="1920875" cy="505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49922" rIns="101646" bIns="499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Continue</a:t>
          </a:r>
        </a:p>
      </dsp:txBody>
      <dsp:txXfrm>
        <a:off x="0" y="1073191"/>
        <a:ext cx="1920875" cy="505398"/>
      </dsp:txXfrm>
    </dsp:sp>
    <dsp:sp modelId="{C31762D6-B70A-43A1-AD04-B9DDB3E82DE2}">
      <dsp:nvSpPr>
        <dsp:cNvPr id="0" name=""/>
        <dsp:cNvSpPr/>
      </dsp:nvSpPr>
      <dsp:spPr>
        <a:xfrm>
          <a:off x="1920875" y="1608914"/>
          <a:ext cx="7683500" cy="5053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128371" rIns="149081" bIns="12837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Continue to provide professional development workshops – 2</a:t>
          </a:r>
        </a:p>
      </dsp:txBody>
      <dsp:txXfrm>
        <a:off x="1920875" y="1608914"/>
        <a:ext cx="7683500" cy="505398"/>
      </dsp:txXfrm>
    </dsp:sp>
    <dsp:sp modelId="{EF69F2F2-DCA8-4E5E-8F62-A18FF531AE25}">
      <dsp:nvSpPr>
        <dsp:cNvPr id="0" name=""/>
        <dsp:cNvSpPr/>
      </dsp:nvSpPr>
      <dsp:spPr>
        <a:xfrm>
          <a:off x="0" y="1608914"/>
          <a:ext cx="1920875" cy="505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49922" rIns="101646" bIns="499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Continue</a:t>
          </a:r>
        </a:p>
      </dsp:txBody>
      <dsp:txXfrm>
        <a:off x="0" y="1608914"/>
        <a:ext cx="1920875" cy="505398"/>
      </dsp:txXfrm>
    </dsp:sp>
    <dsp:sp modelId="{B9167320-15A7-4017-B4BD-639917A71008}">
      <dsp:nvSpPr>
        <dsp:cNvPr id="0" name=""/>
        <dsp:cNvSpPr/>
      </dsp:nvSpPr>
      <dsp:spPr>
        <a:xfrm>
          <a:off x="1920875" y="2144636"/>
          <a:ext cx="7683500" cy="5053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128371" rIns="149081" bIns="12837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Strengthen assessment in the MCCC contract</a:t>
          </a:r>
        </a:p>
      </dsp:txBody>
      <dsp:txXfrm>
        <a:off x="1920875" y="2144636"/>
        <a:ext cx="7683500" cy="505398"/>
      </dsp:txXfrm>
    </dsp:sp>
    <dsp:sp modelId="{5E75FD0E-87EE-4197-B15F-E9440E45A08C}">
      <dsp:nvSpPr>
        <dsp:cNvPr id="0" name=""/>
        <dsp:cNvSpPr/>
      </dsp:nvSpPr>
      <dsp:spPr>
        <a:xfrm>
          <a:off x="0" y="2144636"/>
          <a:ext cx="1920875" cy="505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49922" rIns="101646" bIns="499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Strengthen</a:t>
          </a:r>
        </a:p>
      </dsp:txBody>
      <dsp:txXfrm>
        <a:off x="0" y="2144636"/>
        <a:ext cx="1920875" cy="505398"/>
      </dsp:txXfrm>
    </dsp:sp>
    <dsp:sp modelId="{34433C85-A31F-4DB2-9BB0-B4F15516D913}">
      <dsp:nvSpPr>
        <dsp:cNvPr id="0" name=""/>
        <dsp:cNvSpPr/>
      </dsp:nvSpPr>
      <dsp:spPr>
        <a:xfrm>
          <a:off x="1920875" y="2680359"/>
          <a:ext cx="7683500" cy="5053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128371" rIns="149081" bIns="12837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Advocate for full-time assessment positions at institutions</a:t>
          </a:r>
        </a:p>
      </dsp:txBody>
      <dsp:txXfrm>
        <a:off x="1920875" y="2680359"/>
        <a:ext cx="7683500" cy="505398"/>
      </dsp:txXfrm>
    </dsp:sp>
    <dsp:sp modelId="{F108A4F1-86BD-4E1D-A832-C7A2DF2952E2}">
      <dsp:nvSpPr>
        <dsp:cNvPr id="0" name=""/>
        <dsp:cNvSpPr/>
      </dsp:nvSpPr>
      <dsp:spPr>
        <a:xfrm>
          <a:off x="0" y="2680359"/>
          <a:ext cx="1920875" cy="505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49922" rIns="101646" bIns="499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Advocate</a:t>
          </a:r>
        </a:p>
      </dsp:txBody>
      <dsp:txXfrm>
        <a:off x="0" y="2680359"/>
        <a:ext cx="1920875" cy="505398"/>
      </dsp:txXfrm>
    </dsp:sp>
    <dsp:sp modelId="{6356EAE8-2E5D-4F4A-9EED-A3E8DF39D6D4}">
      <dsp:nvSpPr>
        <dsp:cNvPr id="0" name=""/>
        <dsp:cNvSpPr/>
      </dsp:nvSpPr>
      <dsp:spPr>
        <a:xfrm>
          <a:off x="1920875" y="3216082"/>
          <a:ext cx="7683500" cy="50539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128371" rIns="149081" bIns="128371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Initiate an online newsletter for assessment best practices</a:t>
          </a:r>
        </a:p>
      </dsp:txBody>
      <dsp:txXfrm>
        <a:off x="1920875" y="3216082"/>
        <a:ext cx="7683500" cy="505398"/>
      </dsp:txXfrm>
    </dsp:sp>
    <dsp:sp modelId="{2E1743ED-DA33-47B0-90E0-526DC1F978F0}">
      <dsp:nvSpPr>
        <dsp:cNvPr id="0" name=""/>
        <dsp:cNvSpPr/>
      </dsp:nvSpPr>
      <dsp:spPr>
        <a:xfrm>
          <a:off x="0" y="3216082"/>
          <a:ext cx="1920875" cy="50539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49922" rIns="101646" bIns="49922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Initiate</a:t>
          </a:r>
        </a:p>
      </dsp:txBody>
      <dsp:txXfrm>
        <a:off x="0" y="3216082"/>
        <a:ext cx="1920875" cy="50539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251A1B-81DA-441A-B596-882DF488F1C3}">
      <dsp:nvSpPr>
        <dsp:cNvPr id="0" name=""/>
        <dsp:cNvSpPr/>
      </dsp:nvSpPr>
      <dsp:spPr>
        <a:xfrm>
          <a:off x="1920875" y="1717"/>
          <a:ext cx="7683500" cy="8899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226035" rIns="149081" bIns="22603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Launch an assessment incentive program</a:t>
          </a:r>
        </a:p>
      </dsp:txBody>
      <dsp:txXfrm>
        <a:off x="1920875" y="1717"/>
        <a:ext cx="7683500" cy="889902"/>
      </dsp:txXfrm>
    </dsp:sp>
    <dsp:sp modelId="{9D0B9518-142A-4E45-9A4D-1EF97E10D834}">
      <dsp:nvSpPr>
        <dsp:cNvPr id="0" name=""/>
        <dsp:cNvSpPr/>
      </dsp:nvSpPr>
      <dsp:spPr>
        <a:xfrm>
          <a:off x="0" y="1717"/>
          <a:ext cx="1920875" cy="8899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87903" rIns="101646" bIns="87903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Launch</a:t>
          </a:r>
        </a:p>
      </dsp:txBody>
      <dsp:txXfrm>
        <a:off x="0" y="1717"/>
        <a:ext cx="1920875" cy="889902"/>
      </dsp:txXfrm>
    </dsp:sp>
    <dsp:sp modelId="{083502EA-AA51-450C-A957-6E46BFB765DF}">
      <dsp:nvSpPr>
        <dsp:cNvPr id="0" name=""/>
        <dsp:cNvSpPr/>
      </dsp:nvSpPr>
      <dsp:spPr>
        <a:xfrm>
          <a:off x="1920875" y="945014"/>
          <a:ext cx="7683500" cy="8899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226035" rIns="149081" bIns="22603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Provide interpersonal skills training needed to advance assessment work</a:t>
          </a:r>
        </a:p>
      </dsp:txBody>
      <dsp:txXfrm>
        <a:off x="1920875" y="945014"/>
        <a:ext cx="7683500" cy="889902"/>
      </dsp:txXfrm>
    </dsp:sp>
    <dsp:sp modelId="{A46CA09F-7EAD-4F4E-91B6-DD580D29713D}">
      <dsp:nvSpPr>
        <dsp:cNvPr id="0" name=""/>
        <dsp:cNvSpPr/>
      </dsp:nvSpPr>
      <dsp:spPr>
        <a:xfrm>
          <a:off x="0" y="945014"/>
          <a:ext cx="1920875" cy="8899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87903" rIns="101646" bIns="87903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Provide</a:t>
          </a:r>
        </a:p>
      </dsp:txBody>
      <dsp:txXfrm>
        <a:off x="0" y="945014"/>
        <a:ext cx="1920875" cy="889902"/>
      </dsp:txXfrm>
    </dsp:sp>
    <dsp:sp modelId="{0118A562-3168-4227-BA49-4C08C48180E4}">
      <dsp:nvSpPr>
        <dsp:cNvPr id="0" name=""/>
        <dsp:cNvSpPr/>
      </dsp:nvSpPr>
      <dsp:spPr>
        <a:xfrm>
          <a:off x="1920875" y="1888310"/>
          <a:ext cx="7683500" cy="8899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226035" rIns="149081" bIns="22603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Communicate the role assessment professional plays and create value for this work</a:t>
          </a:r>
        </a:p>
      </dsp:txBody>
      <dsp:txXfrm>
        <a:off x="1920875" y="1888310"/>
        <a:ext cx="7683500" cy="889902"/>
      </dsp:txXfrm>
    </dsp:sp>
    <dsp:sp modelId="{05FA7F32-1D3B-4F94-87C0-30263AD1D45F}">
      <dsp:nvSpPr>
        <dsp:cNvPr id="0" name=""/>
        <dsp:cNvSpPr/>
      </dsp:nvSpPr>
      <dsp:spPr>
        <a:xfrm>
          <a:off x="0" y="1888310"/>
          <a:ext cx="1920875" cy="8899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87903" rIns="101646" bIns="87903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Communicate</a:t>
          </a:r>
        </a:p>
      </dsp:txBody>
      <dsp:txXfrm>
        <a:off x="0" y="1888310"/>
        <a:ext cx="1920875" cy="889902"/>
      </dsp:txXfrm>
    </dsp:sp>
    <dsp:sp modelId="{C31762D6-B70A-43A1-AD04-B9DDB3E82DE2}">
      <dsp:nvSpPr>
        <dsp:cNvPr id="0" name=""/>
        <dsp:cNvSpPr/>
      </dsp:nvSpPr>
      <dsp:spPr>
        <a:xfrm>
          <a:off x="1920875" y="2831606"/>
          <a:ext cx="7683500" cy="88990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49081" tIns="226035" rIns="149081" bIns="22603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Increase emphasis on state universities and UMass campuses </a:t>
          </a:r>
        </a:p>
      </dsp:txBody>
      <dsp:txXfrm>
        <a:off x="1920875" y="2831606"/>
        <a:ext cx="7683500" cy="889902"/>
      </dsp:txXfrm>
    </dsp:sp>
    <dsp:sp modelId="{EF69F2F2-DCA8-4E5E-8F62-A18FF531AE25}">
      <dsp:nvSpPr>
        <dsp:cNvPr id="0" name=""/>
        <dsp:cNvSpPr/>
      </dsp:nvSpPr>
      <dsp:spPr>
        <a:xfrm>
          <a:off x="0" y="2831606"/>
          <a:ext cx="1920875" cy="88990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1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50800" dir="5400000" sx="96000" sy="96000" rotWithShape="0">
            <a:srgbClr val="000000">
              <a:alpha val="48000"/>
            </a:srgbClr>
          </a:outerShdw>
        </a:effectLst>
        <a:scene3d>
          <a:camera prst="orthographicFront">
            <a:rot lat="0" lon="0" rev="0"/>
          </a:camera>
          <a:lightRig rig="balanced" dir="t">
            <a:rot lat="0" lon="0" rev="1080000"/>
          </a:lightRig>
        </a:scene3d>
        <a:sp3d>
          <a:bevelT w="38100" h="12700" prst="softRound"/>
        </a:sp3d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01646" tIns="87903" rIns="101646" bIns="87903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Increase</a:t>
          </a:r>
        </a:p>
      </dsp:txBody>
      <dsp:txXfrm>
        <a:off x="0" y="2831606"/>
        <a:ext cx="1920875" cy="8899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60BA3B-F35F-4B87-9778-D0743925C313}" type="datetimeFigureOut">
              <a:rPr lang="en-US" smtClean="0"/>
              <a:t>10/8/2019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643364-022B-4A75-A865-74AE847F5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41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3364-022B-4A75-A865-74AE847F55B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3284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3364-022B-4A75-A865-74AE847F55B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12211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3364-022B-4A75-A865-74AE847F55B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646025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3364-022B-4A75-A865-74AE847F55B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25272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3364-022B-4A75-A865-74AE847F55B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2560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3364-022B-4A75-A865-74AE847F55B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4586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4643364-022B-4A75-A865-74AE847F55B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70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s://thecommonerprincess.wordpress.com/2015/04/12/mirror-relationships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84A3E1-C998-4DE5-88DD-E6DA0027471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52616" y="962902"/>
            <a:ext cx="4176384" cy="2380828"/>
          </a:xfrm>
        </p:spPr>
        <p:txBody>
          <a:bodyPr>
            <a:normAutofit/>
          </a:bodyPr>
          <a:lstStyle/>
          <a:p>
            <a:r>
              <a:rPr lang="en-US" sz="4800" dirty="0"/>
              <a:t>State of assessment</a:t>
            </a:r>
            <a:br>
              <a:rPr lang="en-US" sz="4800" dirty="0"/>
            </a:br>
            <a:r>
              <a:rPr lang="en-US" sz="4800" dirty="0">
                <a:solidFill>
                  <a:schemeClr val="accent1"/>
                </a:solidFill>
                <a:cs typeface="AngsanaUPC" panose="02020603050405020304" pitchFamily="18" charset="-34"/>
              </a:rPr>
              <a:t>2017</a:t>
            </a:r>
            <a:r>
              <a:rPr lang="en-US" sz="4800" dirty="0">
                <a:cs typeface="AngsanaUPC" panose="02020603050405020304" pitchFamily="18" charset="-34"/>
              </a:rPr>
              <a:t> vs. </a:t>
            </a:r>
            <a:r>
              <a:rPr lang="en-US" sz="4800" dirty="0">
                <a:solidFill>
                  <a:schemeClr val="accent6"/>
                </a:solidFill>
                <a:cs typeface="AngsanaUPC" panose="02020603050405020304" pitchFamily="18" charset="-34"/>
              </a:rPr>
              <a:t>2019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24216C5-0911-4030-9213-31D074202F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52617" y="3531204"/>
            <a:ext cx="4171479" cy="1610643"/>
          </a:xfrm>
        </p:spPr>
        <p:txBody>
          <a:bodyPr>
            <a:normAutofit/>
          </a:bodyPr>
          <a:lstStyle/>
          <a:p>
            <a:r>
              <a:rPr lang="en-US" sz="1600" dirty="0"/>
              <a:t>Dr. Robert J. awkward, Ph.D.</a:t>
            </a:r>
          </a:p>
          <a:p>
            <a:r>
              <a:rPr lang="en-US" sz="1600" dirty="0"/>
              <a:t>Director of learning outcomes Assessment</a:t>
            </a:r>
          </a:p>
          <a:p>
            <a:r>
              <a:rPr lang="en-US" sz="1600" dirty="0"/>
              <a:t>Friday, September 13, 2019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8564" y="962902"/>
            <a:ext cx="2895000" cy="25656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8264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81C014-7FCB-422E-A783-8186E75CA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Do you use standardized, qualitative, or mixed methods of assessment on campus?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5F90A0-469D-406A-AD9E-716C194510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r>
              <a:rPr lang="en-US" dirty="0"/>
              <a:t>Responses (in order of prevalence):</a:t>
            </a:r>
          </a:p>
          <a:p>
            <a:pPr lvl="1"/>
            <a:r>
              <a:rPr lang="en-US" dirty="0"/>
              <a:t>Mixed methods (direct and indirect) – 16</a:t>
            </a:r>
          </a:p>
          <a:p>
            <a:pPr lvl="1"/>
            <a:r>
              <a:rPr lang="en-US" dirty="0"/>
              <a:t>Authentic assignments – 7</a:t>
            </a:r>
          </a:p>
          <a:p>
            <a:pPr lvl="1"/>
            <a:r>
              <a:rPr lang="en-US" dirty="0"/>
              <a:t>Standardized – 6</a:t>
            </a:r>
          </a:p>
          <a:p>
            <a:pPr lvl="1"/>
            <a:r>
              <a:rPr lang="en-US" dirty="0"/>
              <a:t>Course-embedded – 4</a:t>
            </a:r>
          </a:p>
          <a:p>
            <a:pPr lvl="1"/>
            <a:r>
              <a:rPr lang="en-US" dirty="0"/>
              <a:t>Survey – 2</a:t>
            </a:r>
          </a:p>
          <a:p>
            <a:pPr lvl="1"/>
            <a:r>
              <a:rPr lang="en-US" dirty="0"/>
              <a:t>CCSSE – 2</a:t>
            </a:r>
          </a:p>
          <a:p>
            <a:pPr lvl="1"/>
            <a:r>
              <a:rPr lang="en-US" dirty="0"/>
              <a:t>Other (focus groups, reflection, and self-evaluation)</a:t>
            </a:r>
          </a:p>
        </p:txBody>
      </p:sp>
    </p:spTree>
    <p:extLst>
      <p:ext uri="{BB962C8B-B14F-4D97-AF65-F5344CB8AC3E}">
        <p14:creationId xmlns:p14="http://schemas.microsoft.com/office/powerpoint/2010/main" val="29983288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29C51009-A09A-4689-8E6C-F8FC99E6A8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79E417-E333-4B6A-ADD1-63596B91F6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4476" y="1600199"/>
            <a:ext cx="3539266" cy="4297680"/>
          </a:xfrm>
        </p:spPr>
        <p:txBody>
          <a:bodyPr anchor="ctr">
            <a:normAutofit/>
          </a:bodyPr>
          <a:lstStyle/>
          <a:p>
            <a:r>
              <a:rPr lang="en-US"/>
              <a:t>Do you do general education assessment? What other areas are assessed (in prevalence order)?</a:t>
            </a:r>
            <a:endParaRPr lang="en-US" dirty="0"/>
          </a:p>
        </p:txBody>
      </p:sp>
      <p:cxnSp>
        <p:nvCxnSpPr>
          <p:cNvPr id="25" name="Straight Connector 9">
            <a:extLst>
              <a:ext uri="{FF2B5EF4-FFF2-40B4-BE49-F238E27FC236}">
                <a16:creationId xmlns:a16="http://schemas.microsoft.com/office/drawing/2014/main" id="{9EC65442-F244-409C-BF44-C5D6472E8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4296" y="2148839"/>
            <a:ext cx="0" cy="3200400"/>
          </a:xfrm>
          <a:prstGeom prst="line">
            <a:avLst/>
          </a:prstGeom>
          <a:ln w="317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Content Placeholder 2">
            <a:extLst>
              <a:ext uri="{FF2B5EF4-FFF2-40B4-BE49-F238E27FC236}">
                <a16:creationId xmlns:a16="http://schemas.microsoft.com/office/drawing/2014/main" id="{4E322D19-446C-40DF-96E5-DDF98D627B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4851" y="1600199"/>
            <a:ext cx="6130003" cy="4297680"/>
          </a:xfrm>
        </p:spPr>
        <p:txBody>
          <a:bodyPr anchor="ctr">
            <a:normAutofit/>
          </a:bodyPr>
          <a:lstStyle/>
          <a:p>
            <a:r>
              <a:rPr lang="en-US"/>
              <a:t>Program/Department – 18</a:t>
            </a:r>
          </a:p>
          <a:p>
            <a:r>
              <a:rPr lang="en-US"/>
              <a:t>General Education – 11</a:t>
            </a:r>
          </a:p>
          <a:p>
            <a:r>
              <a:rPr lang="en-US"/>
              <a:t>VALUE Institute – 3</a:t>
            </a:r>
          </a:p>
          <a:p>
            <a:r>
              <a:rPr lang="en-US"/>
              <a:t>Co-curricular – 3</a:t>
            </a:r>
          </a:p>
          <a:p>
            <a:r>
              <a:rPr lang="en-US"/>
              <a:t>Institutional – 2</a:t>
            </a:r>
          </a:p>
          <a:p>
            <a:r>
              <a:rPr lang="en-US"/>
              <a:t>Indirect - 2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9853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DED1549-BBB6-4203-816D-13D0318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sz="2700"/>
              <a:t>Actions that </a:t>
            </a:r>
            <a:r>
              <a:rPr lang="en-US" sz="2700" err="1"/>
              <a:t>dhe</a:t>
            </a:r>
            <a:r>
              <a:rPr lang="en-US" sz="2700"/>
              <a:t> should undertake to advance assessment on campuses (in prevalence order)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D5A231-40B8-4DE4-AFFA-A6D72835D7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21650288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125509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ED1549-BBB6-4203-816D-13D031802A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sz="2700"/>
              <a:t>Actions that </a:t>
            </a:r>
            <a:r>
              <a:rPr lang="en-US" sz="2700" err="1"/>
              <a:t>dhe</a:t>
            </a:r>
            <a:r>
              <a:rPr lang="en-US" sz="2700"/>
              <a:t> should undertake to advance assessment on campuses (in prevalence order)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BDD5A231-40B8-4DE4-AFFA-A6D72835D7F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21092924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57848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0CABCAE3-64FC-4149-819F-2C18128241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26" name="Picture 12">
            <a:extLst>
              <a:ext uri="{FF2B5EF4-FFF2-40B4-BE49-F238E27FC236}">
                <a16:creationId xmlns:a16="http://schemas.microsoft.com/office/drawing/2014/main" id="{012FDCFE-9AD2-4D8A-8CBF-B3AA37EBF6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8" name="Straight Connector 14">
            <a:extLst>
              <a:ext uri="{FF2B5EF4-FFF2-40B4-BE49-F238E27FC236}">
                <a16:creationId xmlns:a16="http://schemas.microsoft.com/office/drawing/2014/main" id="{FBD463FC-4CA8-4FF4-85A3-AF9F4B98D2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16">
            <a:extLst>
              <a:ext uri="{FF2B5EF4-FFF2-40B4-BE49-F238E27FC236}">
                <a16:creationId xmlns:a16="http://schemas.microsoft.com/office/drawing/2014/main" id="{BECF35C3-8B44-4F4B-BD25-4C01823DB2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 useBgFill="1">
        <p:nvSpPr>
          <p:cNvPr id="30" name="Rectangle 18">
            <a:extLst>
              <a:ext uri="{FF2B5EF4-FFF2-40B4-BE49-F238E27FC236}">
                <a16:creationId xmlns:a16="http://schemas.microsoft.com/office/drawing/2014/main" id="{D0712110-0BC1-4B31-B3BB-63B44222E8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20">
            <a:extLst>
              <a:ext uri="{FF2B5EF4-FFF2-40B4-BE49-F238E27FC236}">
                <a16:creationId xmlns:a16="http://schemas.microsoft.com/office/drawing/2014/main" id="{4466B5F3-C053-4580-B04A-1EF9498882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B91EC3C-C3F3-48CD-8D77-856FFA9B22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2616" y="962902"/>
            <a:ext cx="4176384" cy="2380828"/>
          </a:xfrm>
        </p:spPr>
        <p:txBody>
          <a:bodyPr vert="horz" lIns="91440" tIns="45720" rIns="91440" bIns="0" rtlCol="0" anchor="b">
            <a:normAutofit/>
          </a:bodyPr>
          <a:lstStyle/>
          <a:p>
            <a:r>
              <a:rPr lang="en-US" sz="4800"/>
              <a:t>reflections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FA6123F2-4B61-414F-A7E5-5B7828EACA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2617" y="3528543"/>
            <a:ext cx="4171479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5" name="Content Placeholder 4" descr="A person taking a selfie&#10;&#10;Description automatically generated">
            <a:extLst>
              <a:ext uri="{FF2B5EF4-FFF2-40B4-BE49-F238E27FC236}">
                <a16:creationId xmlns:a16="http://schemas.microsoft.com/office/drawing/2014/main" id="{31F66852-B523-4362-8262-AEEDE5B0B07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094411" y="1482483"/>
            <a:ext cx="4960442" cy="3306961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25CED634-E2D0-4AB7-96DD-816C9B52C5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FCDDCDFB-696D-4FDF-9B58-24F71B7C37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C4C5142E-7BE3-40C4-8EBC-1FAED6FB3916}"/>
              </a:ext>
            </a:extLst>
          </p:cNvPr>
          <p:cNvSpPr txBox="1"/>
          <p:nvPr/>
        </p:nvSpPr>
        <p:spPr>
          <a:xfrm>
            <a:off x="8763841" y="4589389"/>
            <a:ext cx="2291012" cy="200055"/>
          </a:xfrm>
          <a:prstGeom prst="rect">
            <a:avLst/>
          </a:prstGeom>
          <a:solidFill>
            <a:srgbClr val="000000"/>
          </a:solidFill>
        </p:spPr>
        <p:txBody>
          <a:bodyPr wrap="none" rtlCol="0">
            <a:spAutoFit/>
          </a:bodyPr>
          <a:lstStyle/>
          <a:p>
            <a:pPr algn="r">
              <a:spcAft>
                <a:spcPts val="600"/>
              </a:spcAft>
            </a:pPr>
            <a:r>
              <a:rPr lang="en-US" sz="700">
                <a:solidFill>
                  <a:srgbClr val="FFFFFF"/>
                </a:solidFill>
                <a:hlinkClick r:id="rId4" tooltip="https://thecommonerprincess.wordpress.com/2015/04/12/mirror-relationships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This Photo</a:t>
            </a:r>
            <a:r>
              <a:rPr lang="en-US" sz="700">
                <a:solidFill>
                  <a:srgbClr val="FFFFFF"/>
                </a:solidFill>
              </a:rPr>
              <a:t> by Unknown Author is licensed under </a:t>
            </a:r>
            <a:r>
              <a:rPr lang="en-US" sz="700">
                <a:solidFill>
                  <a:srgbClr val="FFFFFF"/>
                </a:solidFill>
                <a:hlinkClick r:id="rId5" tooltip="https://creativecommons.org/licenses/by/3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</a:t>
            </a:r>
            <a:endParaRPr lang="en-US" sz="7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3509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82E7304-2AC2-4A5C-924D-A6AC3FFC5E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5A7E53-2AC4-43D4-9917-BE48F01C3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r>
              <a:rPr lang="en-US" dirty="0"/>
              <a:t>overview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D259FEF2-F6A5-442F-BA10-4E39EECD0A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51579" y="1853754"/>
            <a:ext cx="96032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A3C183B1-1D4B-4E3D-A02E-A426E3BFA0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838524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C39AB2-95A0-47CC-8C8B-CD3E4241134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964615"/>
              </p:ext>
            </p:extLst>
          </p:nvPr>
        </p:nvGraphicFramePr>
        <p:xfrm>
          <a:off x="1450975" y="2331497"/>
          <a:ext cx="9604375" cy="372322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47090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0EB63-30EB-4F57-863B-5F52D4E06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host at least one assessment day?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413392901"/>
              </p:ext>
            </p:extLst>
          </p:nvPr>
        </p:nvGraphicFramePr>
        <p:xfrm>
          <a:off x="2866882" y="1853754"/>
          <a:ext cx="7042228" cy="426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8936433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0EB63-30EB-4F57-863B-5F52D4E061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have an assessment committee?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3958411496"/>
              </p:ext>
            </p:extLst>
          </p:nvPr>
        </p:nvGraphicFramePr>
        <p:xfrm>
          <a:off x="2732102" y="1850716"/>
          <a:ext cx="7042228" cy="426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0724546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03D0FC-C1FB-454E-9BC0-E0983C2123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have institutional learning outcomes?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2334239111"/>
              </p:ext>
            </p:extLst>
          </p:nvPr>
        </p:nvGraphicFramePr>
        <p:xfrm>
          <a:off x="2732102" y="1850716"/>
          <a:ext cx="7042228" cy="426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2706160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4D9ADD-685A-475A-8B1A-71458B147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have program learning outcomes?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2761413994"/>
              </p:ext>
            </p:extLst>
          </p:nvPr>
        </p:nvGraphicFramePr>
        <p:xfrm>
          <a:off x="2732102" y="1850716"/>
          <a:ext cx="7042228" cy="426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088636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D161A-0330-4277-9037-F433D21A1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Do you have a director of assessment or someone designated to fulfill this role?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45876887"/>
              </p:ext>
            </p:extLst>
          </p:nvPr>
        </p:nvGraphicFramePr>
        <p:xfrm>
          <a:off x="2732102" y="1850716"/>
          <a:ext cx="7042228" cy="426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64277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F6DB1-BF74-411E-B7E7-F560E8CBB0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457200"/>
            <a:ext cx="9603275" cy="1632857"/>
          </a:xfrm>
        </p:spPr>
        <p:txBody>
          <a:bodyPr>
            <a:normAutofit/>
          </a:bodyPr>
          <a:lstStyle/>
          <a:p>
            <a:r>
              <a:rPr lang="en-US" dirty="0"/>
              <a:t>Do you have a faculty member who focuses on assessment and receives some form of compensation (i.e., pay or release time)? 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583425431"/>
              </p:ext>
            </p:extLst>
          </p:nvPr>
        </p:nvGraphicFramePr>
        <p:xfrm>
          <a:off x="2732102" y="1850716"/>
          <a:ext cx="7042228" cy="42671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6237537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38DF3D-DE46-49C6-8236-874AB1473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you conducting assessment of learning on your campus?</a:t>
            </a: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4232324938"/>
              </p:ext>
            </p:extLst>
          </p:nvPr>
        </p:nvGraphicFramePr>
        <p:xfrm>
          <a:off x="2797417" y="1919069"/>
          <a:ext cx="6542526" cy="41178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520992147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357</TotalTime>
  <Words>387</Words>
  <Application>Microsoft Office PowerPoint</Application>
  <PresentationFormat>Widescreen</PresentationFormat>
  <Paragraphs>71</Paragraphs>
  <Slides>14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Gill Sans MT</vt:lpstr>
      <vt:lpstr>Gallery</vt:lpstr>
      <vt:lpstr>State of assessment 2017 vs. 2019</vt:lpstr>
      <vt:lpstr>overview</vt:lpstr>
      <vt:lpstr>Do you host at least one assessment day?</vt:lpstr>
      <vt:lpstr>Do you have an assessment committee?</vt:lpstr>
      <vt:lpstr>Do you have institutional learning outcomes?</vt:lpstr>
      <vt:lpstr>Do you have program learning outcomes?</vt:lpstr>
      <vt:lpstr>Do you have a director of assessment or someone designated to fulfill this role?</vt:lpstr>
      <vt:lpstr>Do you have a faculty member who focuses on assessment and receives some form of compensation (i.e., pay or release time)? </vt:lpstr>
      <vt:lpstr>Are you conducting assessment of learning on your campus?</vt:lpstr>
      <vt:lpstr>Do you use standardized, qualitative, or mixed methods of assessment on campus?</vt:lpstr>
      <vt:lpstr>Do you do general education assessment? What other areas are assessed (in prevalence order)?</vt:lpstr>
      <vt:lpstr>Actions that dhe should undertake to advance assessment on campuses (in prevalence order)</vt:lpstr>
      <vt:lpstr>Actions that dhe should undertake to advance assessment on campuses (in prevalence order)</vt:lpstr>
      <vt:lpstr>reflections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assessment 2017 vs. 2019</dc:title>
  <dc:creator>Awkward, Robert (DHE)</dc:creator>
  <cp:lastModifiedBy>Chadha, Suchita (DHE)</cp:lastModifiedBy>
  <cp:revision>30</cp:revision>
  <cp:lastPrinted>2019-09-11T20:22:06Z</cp:lastPrinted>
  <dcterms:created xsi:type="dcterms:W3CDTF">2019-09-11T19:46:24Z</dcterms:created>
  <dcterms:modified xsi:type="dcterms:W3CDTF">2019-10-08T19:56:34Z</dcterms:modified>
</cp:coreProperties>
</file>